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CF18A8-1E0F-0C88-6EA7-EE8B755933A4}" v="27" dt="2025-11-14T12:51:24.581"/>
    <p1510:client id="{EF838460-89B3-BE05-8A64-7D09AF8E711B}" v="6" dt="2025-11-14T12:16:54.6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6" d="100"/>
          <a:sy n="76" d="100"/>
        </p:scale>
        <p:origin x="105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61" Type="http://schemas.microsoft.com/office/2015/10/relationships/revisionInfo" Target="revisionInfo.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YROSHNYCHENKO, Dmytro" userId="S::myroshnychenkod@who.int::c6f2b486-755c-4d77-9121-0f35066e1a6f" providerId="AD" clId="Web-{EF838460-89B3-BE05-8A64-7D09AF8E711B}"/>
    <pc:docChg chg="modSld">
      <pc:chgData name="MYROSHNYCHENKO, Dmytro" userId="S::myroshnychenkod@who.int::c6f2b486-755c-4d77-9121-0f35066e1a6f" providerId="AD" clId="Web-{EF838460-89B3-BE05-8A64-7D09AF8E711B}" dt="2025-11-14T12:16:54.611" v="2" actId="20577"/>
      <pc:docMkLst>
        <pc:docMk/>
      </pc:docMkLst>
      <pc:sldChg chg="modSp">
        <pc:chgData name="MYROSHNYCHENKO, Dmytro" userId="S::myroshnychenkod@who.int::c6f2b486-755c-4d77-9121-0f35066e1a6f" providerId="AD" clId="Web-{EF838460-89B3-BE05-8A64-7D09AF8E711B}" dt="2025-11-14T12:16:54.611" v="2" actId="20577"/>
        <pc:sldMkLst>
          <pc:docMk/>
          <pc:sldMk cId="0" sldId="257"/>
        </pc:sldMkLst>
        <pc:spChg chg="mod">
          <ac:chgData name="MYROSHNYCHENKO, Dmytro" userId="S::myroshnychenkod@who.int::c6f2b486-755c-4d77-9121-0f35066e1a6f" providerId="AD" clId="Web-{EF838460-89B3-BE05-8A64-7D09AF8E711B}" dt="2025-11-14T12:16:54.611" v="2" actId="20577"/>
          <ac:spMkLst>
            <pc:docMk/>
            <pc:sldMk cId="0" sldId="257"/>
            <ac:spMk id="90" creationId="{00000000-0000-0000-0000-000000000000}"/>
          </ac:spMkLst>
        </pc:spChg>
      </pc:sldChg>
    </pc:docChg>
  </pc:docChgLst>
  <pc:docChgLst>
    <pc:chgData name="STRYZHEVSKA, Oleksandra" userId="S::stryzhevskao@who.int::7390fdbd-f713-4b5c-94a0-4ca859e69a14" providerId="AD" clId="Web-{81B0B5F2-5C22-C7BF-1037-092407A686FF}"/>
    <pc:docChg chg="modSld">
      <pc:chgData name="STRYZHEVSKA, Oleksandra" userId="S::stryzhevskao@who.int::7390fdbd-f713-4b5c-94a0-4ca859e69a14" providerId="AD" clId="Web-{81B0B5F2-5C22-C7BF-1037-092407A686FF}" dt="2025-11-03T13:29:26.628" v="194" actId="20577"/>
      <pc:docMkLst>
        <pc:docMk/>
      </pc:docMkLst>
      <pc:sldChg chg="modSp">
        <pc:chgData name="STRYZHEVSKA, Oleksandra" userId="S::stryzhevskao@who.int::7390fdbd-f713-4b5c-94a0-4ca859e69a14" providerId="AD" clId="Web-{81B0B5F2-5C22-C7BF-1037-092407A686FF}" dt="2025-11-03T11:20:28.466" v="7" actId="20577"/>
        <pc:sldMkLst>
          <pc:docMk/>
          <pc:sldMk cId="0" sldId="257"/>
        </pc:sldMkLst>
        <pc:spChg chg="mod">
          <ac:chgData name="STRYZHEVSKA, Oleksandra" userId="S::stryzhevskao@who.int::7390fdbd-f713-4b5c-94a0-4ca859e69a14" providerId="AD" clId="Web-{81B0B5F2-5C22-C7BF-1037-092407A686FF}" dt="2025-11-03T11:20:28.466" v="7" actId="20577"/>
          <ac:spMkLst>
            <pc:docMk/>
            <pc:sldMk cId="0" sldId="257"/>
            <ac:spMk id="84" creationId="{00000000-0000-0000-0000-000000000000}"/>
          </ac:spMkLst>
        </pc:spChg>
      </pc:sldChg>
      <pc:sldChg chg="modSp">
        <pc:chgData name="STRYZHEVSKA, Oleksandra" userId="S::stryzhevskao@who.int::7390fdbd-f713-4b5c-94a0-4ca859e69a14" providerId="AD" clId="Web-{81B0B5F2-5C22-C7BF-1037-092407A686FF}" dt="2025-11-03T11:23:11.298" v="50" actId="20577"/>
        <pc:sldMkLst>
          <pc:docMk/>
          <pc:sldMk cId="0" sldId="258"/>
        </pc:sldMkLst>
        <pc:spChg chg="mod">
          <ac:chgData name="STRYZHEVSKA, Oleksandra" userId="S::stryzhevskao@who.int::7390fdbd-f713-4b5c-94a0-4ca859e69a14" providerId="AD" clId="Web-{81B0B5F2-5C22-C7BF-1037-092407A686FF}" dt="2025-11-03T11:23:11.298" v="50" actId="20577"/>
          <ac:spMkLst>
            <pc:docMk/>
            <pc:sldMk cId="0" sldId="258"/>
            <ac:spMk id="98" creationId="{00000000-0000-0000-0000-000000000000}"/>
          </ac:spMkLst>
        </pc:spChg>
      </pc:sldChg>
      <pc:sldChg chg="modSp">
        <pc:chgData name="STRYZHEVSKA, Oleksandra" userId="S::stryzhevskao@who.int::7390fdbd-f713-4b5c-94a0-4ca859e69a14" providerId="AD" clId="Web-{81B0B5F2-5C22-C7BF-1037-092407A686FF}" dt="2025-11-03T11:23:46.533" v="67" actId="20577"/>
        <pc:sldMkLst>
          <pc:docMk/>
          <pc:sldMk cId="0" sldId="259"/>
        </pc:sldMkLst>
        <pc:spChg chg="mod">
          <ac:chgData name="STRYZHEVSKA, Oleksandra" userId="S::stryzhevskao@who.int::7390fdbd-f713-4b5c-94a0-4ca859e69a14" providerId="AD" clId="Web-{81B0B5F2-5C22-C7BF-1037-092407A686FF}" dt="2025-11-03T11:23:46.533" v="67" actId="20577"/>
          <ac:spMkLst>
            <pc:docMk/>
            <pc:sldMk cId="0" sldId="259"/>
            <ac:spMk id="105" creationId="{00000000-0000-0000-0000-000000000000}"/>
          </ac:spMkLst>
        </pc:spChg>
      </pc:sldChg>
      <pc:sldChg chg="modSp">
        <pc:chgData name="STRYZHEVSKA, Oleksandra" userId="S::stryzhevskao@who.int::7390fdbd-f713-4b5c-94a0-4ca859e69a14" providerId="AD" clId="Web-{81B0B5F2-5C22-C7BF-1037-092407A686FF}" dt="2025-11-03T11:24:52.958" v="104" actId="20577"/>
        <pc:sldMkLst>
          <pc:docMk/>
          <pc:sldMk cId="0" sldId="261"/>
        </pc:sldMkLst>
        <pc:spChg chg="mod">
          <ac:chgData name="STRYZHEVSKA, Oleksandra" userId="S::stryzhevskao@who.int::7390fdbd-f713-4b5c-94a0-4ca859e69a14" providerId="AD" clId="Web-{81B0B5F2-5C22-C7BF-1037-092407A686FF}" dt="2025-11-03T11:24:52.958" v="104" actId="20577"/>
          <ac:spMkLst>
            <pc:docMk/>
            <pc:sldMk cId="0" sldId="261"/>
            <ac:spMk id="118" creationId="{00000000-0000-0000-0000-000000000000}"/>
          </ac:spMkLst>
        </pc:spChg>
        <pc:spChg chg="mod">
          <ac:chgData name="STRYZHEVSKA, Oleksandra" userId="S::stryzhevskao@who.int::7390fdbd-f713-4b5c-94a0-4ca859e69a14" providerId="AD" clId="Web-{81B0B5F2-5C22-C7BF-1037-092407A686FF}" dt="2025-11-03T11:24:29.394" v="84" actId="20577"/>
          <ac:spMkLst>
            <pc:docMk/>
            <pc:sldMk cId="0" sldId="261"/>
            <ac:spMk id="119" creationId="{00000000-0000-0000-0000-000000000000}"/>
          </ac:spMkLst>
        </pc:spChg>
      </pc:sldChg>
      <pc:sldChg chg="modSp">
        <pc:chgData name="STRYZHEVSKA, Oleksandra" userId="S::stryzhevskao@who.int::7390fdbd-f713-4b5c-94a0-4ca859e69a14" providerId="AD" clId="Web-{81B0B5F2-5C22-C7BF-1037-092407A686FF}" dt="2025-11-03T11:26:03.009" v="110" actId="20577"/>
        <pc:sldMkLst>
          <pc:docMk/>
          <pc:sldMk cId="0" sldId="265"/>
        </pc:sldMkLst>
        <pc:spChg chg="mod">
          <ac:chgData name="STRYZHEVSKA, Oleksandra" userId="S::stryzhevskao@who.int::7390fdbd-f713-4b5c-94a0-4ca859e69a14" providerId="AD" clId="Web-{81B0B5F2-5C22-C7BF-1037-092407A686FF}" dt="2025-11-03T11:26:03.009" v="110" actId="20577"/>
          <ac:spMkLst>
            <pc:docMk/>
            <pc:sldMk cId="0" sldId="265"/>
            <ac:spMk id="155" creationId="{00000000-0000-0000-0000-000000000000}"/>
          </ac:spMkLst>
        </pc:spChg>
      </pc:sldChg>
      <pc:sldChg chg="modSp">
        <pc:chgData name="STRYZHEVSKA, Oleksandra" userId="S::stryzhevskao@who.int::7390fdbd-f713-4b5c-94a0-4ca859e69a14" providerId="AD" clId="Web-{81B0B5F2-5C22-C7BF-1037-092407A686FF}" dt="2025-11-03T13:07:25.050" v="118" actId="14100"/>
        <pc:sldMkLst>
          <pc:docMk/>
          <pc:sldMk cId="0" sldId="268"/>
        </pc:sldMkLst>
        <pc:spChg chg="mod">
          <ac:chgData name="STRYZHEVSKA, Oleksandra" userId="S::stryzhevskao@who.int::7390fdbd-f713-4b5c-94a0-4ca859e69a14" providerId="AD" clId="Web-{81B0B5F2-5C22-C7BF-1037-092407A686FF}" dt="2025-11-03T13:07:25.050" v="118" actId="14100"/>
          <ac:spMkLst>
            <pc:docMk/>
            <pc:sldMk cId="0" sldId="268"/>
            <ac:spMk id="200" creationId="{00000000-0000-0000-0000-000000000000}"/>
          </ac:spMkLst>
        </pc:spChg>
      </pc:sldChg>
      <pc:sldChg chg="modSp">
        <pc:chgData name="STRYZHEVSKA, Oleksandra" userId="S::stryzhevskao@who.int::7390fdbd-f713-4b5c-94a0-4ca859e69a14" providerId="AD" clId="Web-{81B0B5F2-5C22-C7BF-1037-092407A686FF}" dt="2025-11-03T13:09:08.490" v="122" actId="20577"/>
        <pc:sldMkLst>
          <pc:docMk/>
          <pc:sldMk cId="0" sldId="269"/>
        </pc:sldMkLst>
        <pc:spChg chg="mod">
          <ac:chgData name="STRYZHEVSKA, Oleksandra" userId="S::stryzhevskao@who.int::7390fdbd-f713-4b5c-94a0-4ca859e69a14" providerId="AD" clId="Web-{81B0B5F2-5C22-C7BF-1037-092407A686FF}" dt="2025-11-03T13:09:08.490" v="122" actId="20577"/>
          <ac:spMkLst>
            <pc:docMk/>
            <pc:sldMk cId="0" sldId="269"/>
            <ac:spMk id="208" creationId="{00000000-0000-0000-0000-000000000000}"/>
          </ac:spMkLst>
        </pc:spChg>
      </pc:sldChg>
      <pc:sldChg chg="modSp">
        <pc:chgData name="STRYZHEVSKA, Oleksandra" userId="S::stryzhevskao@who.int::7390fdbd-f713-4b5c-94a0-4ca859e69a14" providerId="AD" clId="Web-{81B0B5F2-5C22-C7BF-1037-092407A686FF}" dt="2025-11-03T13:11:18.478" v="123" actId="20577"/>
        <pc:sldMkLst>
          <pc:docMk/>
          <pc:sldMk cId="0" sldId="275"/>
        </pc:sldMkLst>
        <pc:spChg chg="mod">
          <ac:chgData name="STRYZHEVSKA, Oleksandra" userId="S::stryzhevskao@who.int::7390fdbd-f713-4b5c-94a0-4ca859e69a14" providerId="AD" clId="Web-{81B0B5F2-5C22-C7BF-1037-092407A686FF}" dt="2025-11-03T13:11:18.478" v="123" actId="20577"/>
          <ac:spMkLst>
            <pc:docMk/>
            <pc:sldMk cId="0" sldId="275"/>
            <ac:spMk id="341" creationId="{00000000-0000-0000-0000-000000000000}"/>
          </ac:spMkLst>
        </pc:spChg>
      </pc:sldChg>
      <pc:sldChg chg="modSp">
        <pc:chgData name="STRYZHEVSKA, Oleksandra" userId="S::stryzhevskao@who.int::7390fdbd-f713-4b5c-94a0-4ca859e69a14" providerId="AD" clId="Web-{81B0B5F2-5C22-C7BF-1037-092407A686FF}" dt="2025-11-03T13:13:16.860" v="139" actId="20577"/>
        <pc:sldMkLst>
          <pc:docMk/>
          <pc:sldMk cId="0" sldId="278"/>
        </pc:sldMkLst>
        <pc:spChg chg="mod">
          <ac:chgData name="STRYZHEVSKA, Oleksandra" userId="S::stryzhevskao@who.int::7390fdbd-f713-4b5c-94a0-4ca859e69a14" providerId="AD" clId="Web-{81B0B5F2-5C22-C7BF-1037-092407A686FF}" dt="2025-11-03T13:13:01.687" v="136" actId="20577"/>
          <ac:spMkLst>
            <pc:docMk/>
            <pc:sldMk cId="0" sldId="278"/>
            <ac:spMk id="407" creationId="{00000000-0000-0000-0000-000000000000}"/>
          </ac:spMkLst>
        </pc:spChg>
        <pc:spChg chg="mod">
          <ac:chgData name="STRYZHEVSKA, Oleksandra" userId="S::stryzhevskao@who.int::7390fdbd-f713-4b5c-94a0-4ca859e69a14" providerId="AD" clId="Web-{81B0B5F2-5C22-C7BF-1037-092407A686FF}" dt="2025-11-03T13:13:16.860" v="139" actId="20577"/>
          <ac:spMkLst>
            <pc:docMk/>
            <pc:sldMk cId="0" sldId="278"/>
            <ac:spMk id="408" creationId="{00000000-0000-0000-0000-000000000000}"/>
          </ac:spMkLst>
        </pc:spChg>
      </pc:sldChg>
      <pc:sldChg chg="modSp">
        <pc:chgData name="STRYZHEVSKA, Oleksandra" userId="S::stryzhevskao@who.int::7390fdbd-f713-4b5c-94a0-4ca859e69a14" providerId="AD" clId="Web-{81B0B5F2-5C22-C7BF-1037-092407A686FF}" dt="2025-11-03T13:15:07.741" v="141" actId="20577"/>
        <pc:sldMkLst>
          <pc:docMk/>
          <pc:sldMk cId="0" sldId="280"/>
        </pc:sldMkLst>
        <pc:spChg chg="mod">
          <ac:chgData name="STRYZHEVSKA, Oleksandra" userId="S::stryzhevskao@who.int::7390fdbd-f713-4b5c-94a0-4ca859e69a14" providerId="AD" clId="Web-{81B0B5F2-5C22-C7BF-1037-092407A686FF}" dt="2025-11-03T13:15:07.741" v="141" actId="20577"/>
          <ac:spMkLst>
            <pc:docMk/>
            <pc:sldMk cId="0" sldId="280"/>
            <ac:spMk id="470" creationId="{00000000-0000-0000-0000-000000000000}"/>
          </ac:spMkLst>
        </pc:spChg>
      </pc:sldChg>
      <pc:sldChg chg="modSp">
        <pc:chgData name="STRYZHEVSKA, Oleksandra" userId="S::stryzhevskao@who.int::7390fdbd-f713-4b5c-94a0-4ca859e69a14" providerId="AD" clId="Web-{81B0B5F2-5C22-C7BF-1037-092407A686FF}" dt="2025-11-03T13:15:13.788" v="142" actId="20577"/>
        <pc:sldMkLst>
          <pc:docMk/>
          <pc:sldMk cId="0" sldId="281"/>
        </pc:sldMkLst>
        <pc:spChg chg="mod">
          <ac:chgData name="STRYZHEVSKA, Oleksandra" userId="S::stryzhevskao@who.int::7390fdbd-f713-4b5c-94a0-4ca859e69a14" providerId="AD" clId="Web-{81B0B5F2-5C22-C7BF-1037-092407A686FF}" dt="2025-11-03T13:15:13.788" v="142" actId="20577"/>
          <ac:spMkLst>
            <pc:docMk/>
            <pc:sldMk cId="0" sldId="281"/>
            <ac:spMk id="477" creationId="{00000000-0000-0000-0000-000000000000}"/>
          </ac:spMkLst>
        </pc:spChg>
      </pc:sldChg>
      <pc:sldChg chg="modSp">
        <pc:chgData name="STRYZHEVSKA, Oleksandra" userId="S::stryzhevskao@who.int::7390fdbd-f713-4b5c-94a0-4ca859e69a14" providerId="AD" clId="Web-{81B0B5F2-5C22-C7BF-1037-092407A686FF}" dt="2025-11-03T13:16:12.165" v="145" actId="20577"/>
        <pc:sldMkLst>
          <pc:docMk/>
          <pc:sldMk cId="0" sldId="283"/>
        </pc:sldMkLst>
        <pc:spChg chg="mod">
          <ac:chgData name="STRYZHEVSKA, Oleksandra" userId="S::stryzhevskao@who.int::7390fdbd-f713-4b5c-94a0-4ca859e69a14" providerId="AD" clId="Web-{81B0B5F2-5C22-C7BF-1037-092407A686FF}" dt="2025-11-03T13:16:12.165" v="145" actId="20577"/>
          <ac:spMkLst>
            <pc:docMk/>
            <pc:sldMk cId="0" sldId="283"/>
            <ac:spMk id="493" creationId="{00000000-0000-0000-0000-000000000000}"/>
          </ac:spMkLst>
        </pc:spChg>
      </pc:sldChg>
      <pc:sldChg chg="modSp">
        <pc:chgData name="STRYZHEVSKA, Oleksandra" userId="S::stryzhevskao@who.int::7390fdbd-f713-4b5c-94a0-4ca859e69a14" providerId="AD" clId="Web-{81B0B5F2-5C22-C7BF-1037-092407A686FF}" dt="2025-11-03T13:18:36.717" v="157" actId="1076"/>
        <pc:sldMkLst>
          <pc:docMk/>
          <pc:sldMk cId="0" sldId="288"/>
        </pc:sldMkLst>
        <pc:spChg chg="mod">
          <ac:chgData name="STRYZHEVSKA, Oleksandra" userId="S::stryzhevskao@who.int::7390fdbd-f713-4b5c-94a0-4ca859e69a14" providerId="AD" clId="Web-{81B0B5F2-5C22-C7BF-1037-092407A686FF}" dt="2025-11-03T13:18:36.717" v="157" actId="1076"/>
          <ac:spMkLst>
            <pc:docMk/>
            <pc:sldMk cId="0" sldId="288"/>
            <ac:spMk id="537" creationId="{00000000-0000-0000-0000-000000000000}"/>
          </ac:spMkLst>
        </pc:spChg>
      </pc:sldChg>
      <pc:sldChg chg="modSp">
        <pc:chgData name="STRYZHEVSKA, Oleksandra" userId="S::stryzhevskao@who.int::7390fdbd-f713-4b5c-94a0-4ca859e69a14" providerId="AD" clId="Web-{81B0B5F2-5C22-C7BF-1037-092407A686FF}" dt="2025-11-03T13:20:10.408" v="170" actId="20577"/>
        <pc:sldMkLst>
          <pc:docMk/>
          <pc:sldMk cId="0" sldId="291"/>
        </pc:sldMkLst>
        <pc:spChg chg="mod">
          <ac:chgData name="STRYZHEVSKA, Oleksandra" userId="S::stryzhevskao@who.int::7390fdbd-f713-4b5c-94a0-4ca859e69a14" providerId="AD" clId="Web-{81B0B5F2-5C22-C7BF-1037-092407A686FF}" dt="2025-11-03T13:20:10.408" v="170" actId="20577"/>
          <ac:spMkLst>
            <pc:docMk/>
            <pc:sldMk cId="0" sldId="291"/>
            <ac:spMk id="572" creationId="{00000000-0000-0000-0000-000000000000}"/>
          </ac:spMkLst>
        </pc:spChg>
      </pc:sldChg>
      <pc:sldChg chg="modSp">
        <pc:chgData name="STRYZHEVSKA, Oleksandra" userId="S::stryzhevskao@who.int::7390fdbd-f713-4b5c-94a0-4ca859e69a14" providerId="AD" clId="Web-{81B0B5F2-5C22-C7BF-1037-092407A686FF}" dt="2025-11-03T13:24:17.868" v="174" actId="20577"/>
        <pc:sldMkLst>
          <pc:docMk/>
          <pc:sldMk cId="0" sldId="299"/>
        </pc:sldMkLst>
        <pc:spChg chg="mod">
          <ac:chgData name="STRYZHEVSKA, Oleksandra" userId="S::stryzhevskao@who.int::7390fdbd-f713-4b5c-94a0-4ca859e69a14" providerId="AD" clId="Web-{81B0B5F2-5C22-C7BF-1037-092407A686FF}" dt="2025-11-03T13:24:17.868" v="174" actId="20577"/>
          <ac:spMkLst>
            <pc:docMk/>
            <pc:sldMk cId="0" sldId="299"/>
            <ac:spMk id="639" creationId="{00000000-0000-0000-0000-000000000000}"/>
          </ac:spMkLst>
        </pc:spChg>
      </pc:sldChg>
      <pc:sldChg chg="modSp">
        <pc:chgData name="STRYZHEVSKA, Oleksandra" userId="S::stryzhevskao@who.int::7390fdbd-f713-4b5c-94a0-4ca859e69a14" providerId="AD" clId="Web-{81B0B5F2-5C22-C7BF-1037-092407A686FF}" dt="2025-11-03T13:26:21.355" v="180" actId="20577"/>
        <pc:sldMkLst>
          <pc:docMk/>
          <pc:sldMk cId="0" sldId="302"/>
        </pc:sldMkLst>
        <pc:spChg chg="mod">
          <ac:chgData name="STRYZHEVSKA, Oleksandra" userId="S::stryzhevskao@who.int::7390fdbd-f713-4b5c-94a0-4ca859e69a14" providerId="AD" clId="Web-{81B0B5F2-5C22-C7BF-1037-092407A686FF}" dt="2025-11-03T13:26:21.355" v="180" actId="20577"/>
          <ac:spMkLst>
            <pc:docMk/>
            <pc:sldMk cId="0" sldId="302"/>
            <ac:spMk id="665" creationId="{00000000-0000-0000-0000-000000000000}"/>
          </ac:spMkLst>
        </pc:spChg>
      </pc:sldChg>
      <pc:sldChg chg="modSp">
        <pc:chgData name="STRYZHEVSKA, Oleksandra" userId="S::stryzhevskao@who.int::7390fdbd-f713-4b5c-94a0-4ca859e69a14" providerId="AD" clId="Web-{81B0B5F2-5C22-C7BF-1037-092407A686FF}" dt="2025-11-03T13:27:36.341" v="187" actId="20577"/>
        <pc:sldMkLst>
          <pc:docMk/>
          <pc:sldMk cId="0" sldId="304"/>
        </pc:sldMkLst>
        <pc:spChg chg="mod">
          <ac:chgData name="STRYZHEVSKA, Oleksandra" userId="S::stryzhevskao@who.int::7390fdbd-f713-4b5c-94a0-4ca859e69a14" providerId="AD" clId="Web-{81B0B5F2-5C22-C7BF-1037-092407A686FF}" dt="2025-11-03T13:27:03.356" v="181" actId="20577"/>
          <ac:spMkLst>
            <pc:docMk/>
            <pc:sldMk cId="0" sldId="304"/>
            <ac:spMk id="692" creationId="{00000000-0000-0000-0000-000000000000}"/>
          </ac:spMkLst>
        </pc:spChg>
        <pc:spChg chg="mod">
          <ac:chgData name="STRYZHEVSKA, Oleksandra" userId="S::stryzhevskao@who.int::7390fdbd-f713-4b5c-94a0-4ca859e69a14" providerId="AD" clId="Web-{81B0B5F2-5C22-C7BF-1037-092407A686FF}" dt="2025-11-03T13:27:36.341" v="187" actId="20577"/>
          <ac:spMkLst>
            <pc:docMk/>
            <pc:sldMk cId="0" sldId="304"/>
            <ac:spMk id="693" creationId="{00000000-0000-0000-0000-000000000000}"/>
          </ac:spMkLst>
        </pc:spChg>
      </pc:sldChg>
      <pc:sldChg chg="modSp">
        <pc:chgData name="STRYZHEVSKA, Oleksandra" userId="S::stryzhevskao@who.int::7390fdbd-f713-4b5c-94a0-4ca859e69a14" providerId="AD" clId="Web-{81B0B5F2-5C22-C7BF-1037-092407A686FF}" dt="2025-11-03T13:28:40.031" v="189" actId="20577"/>
        <pc:sldMkLst>
          <pc:docMk/>
          <pc:sldMk cId="0" sldId="307"/>
        </pc:sldMkLst>
        <pc:spChg chg="mod">
          <ac:chgData name="STRYZHEVSKA, Oleksandra" userId="S::stryzhevskao@who.int::7390fdbd-f713-4b5c-94a0-4ca859e69a14" providerId="AD" clId="Web-{81B0B5F2-5C22-C7BF-1037-092407A686FF}" dt="2025-11-03T13:28:40.031" v="189" actId="20577"/>
          <ac:spMkLst>
            <pc:docMk/>
            <pc:sldMk cId="0" sldId="307"/>
            <ac:spMk id="723" creationId="{00000000-0000-0000-0000-000000000000}"/>
          </ac:spMkLst>
        </pc:spChg>
      </pc:sldChg>
      <pc:sldChg chg="modSp">
        <pc:chgData name="STRYZHEVSKA, Oleksandra" userId="S::stryzhevskao@who.int::7390fdbd-f713-4b5c-94a0-4ca859e69a14" providerId="AD" clId="Web-{81B0B5F2-5C22-C7BF-1037-092407A686FF}" dt="2025-11-03T13:29:26.628" v="194" actId="20577"/>
        <pc:sldMkLst>
          <pc:docMk/>
          <pc:sldMk cId="0" sldId="308"/>
        </pc:sldMkLst>
        <pc:spChg chg="mod">
          <ac:chgData name="STRYZHEVSKA, Oleksandra" userId="S::stryzhevskao@who.int::7390fdbd-f713-4b5c-94a0-4ca859e69a14" providerId="AD" clId="Web-{81B0B5F2-5C22-C7BF-1037-092407A686FF}" dt="2025-11-03T13:29:26.628" v="194" actId="20577"/>
          <ac:spMkLst>
            <pc:docMk/>
            <pc:sldMk cId="0" sldId="308"/>
            <ac:spMk id="731" creationId="{00000000-0000-0000-0000-000000000000}"/>
          </ac:spMkLst>
        </pc:spChg>
      </pc:sldChg>
    </pc:docChg>
  </pc:docChgLst>
  <pc:docChgLst>
    <pc:chgData name="STRYZHEVSKA, Oleksandra" userId="S::stryzhevskao@who.int::7390fdbd-f713-4b5c-94a0-4ca859e69a14" providerId="AD" clId="Web-{ECDF7C27-7A60-73DB-9169-8006117183A4}"/>
    <pc:docChg chg="modSld">
      <pc:chgData name="STRYZHEVSKA, Oleksandra" userId="S::stryzhevskao@who.int::7390fdbd-f713-4b5c-94a0-4ca859e69a14" providerId="AD" clId="Web-{ECDF7C27-7A60-73DB-9169-8006117183A4}" dt="2025-11-03T11:19:46.512" v="5" actId="20577"/>
      <pc:docMkLst>
        <pc:docMk/>
      </pc:docMkLst>
      <pc:sldChg chg="modSp">
        <pc:chgData name="STRYZHEVSKA, Oleksandra" userId="S::stryzhevskao@who.int::7390fdbd-f713-4b5c-94a0-4ca859e69a14" providerId="AD" clId="Web-{ECDF7C27-7A60-73DB-9169-8006117183A4}" dt="2025-11-03T11:19:46.512" v="5" actId="20577"/>
        <pc:sldMkLst>
          <pc:docMk/>
          <pc:sldMk cId="0" sldId="257"/>
        </pc:sldMkLst>
        <pc:spChg chg="mod">
          <ac:chgData name="STRYZHEVSKA, Oleksandra" userId="S::stryzhevskao@who.int::7390fdbd-f713-4b5c-94a0-4ca859e69a14" providerId="AD" clId="Web-{ECDF7C27-7A60-73DB-9169-8006117183A4}" dt="2025-11-03T11:19:46.512" v="5" actId="20577"/>
          <ac:spMkLst>
            <pc:docMk/>
            <pc:sldMk cId="0" sldId="257"/>
            <ac:spMk id="90" creationId="{00000000-0000-0000-0000-000000000000}"/>
          </ac:spMkLst>
        </pc:spChg>
      </pc:sldChg>
    </pc:docChg>
  </pc:docChgLst>
  <pc:docChgLst>
    <pc:chgData name="MYROSHNYCHENKO, Dmytro" userId="S::myroshnychenkod@who.int::c6f2b486-755c-4d77-9121-0f35066e1a6f" providerId="AD" clId="Web-{CCCF18A8-1E0F-0C88-6EA7-EE8B755933A4}"/>
    <pc:docChg chg="modSld">
      <pc:chgData name="MYROSHNYCHENKO, Dmytro" userId="S::myroshnychenkod@who.int::c6f2b486-755c-4d77-9121-0f35066e1a6f" providerId="AD" clId="Web-{CCCF18A8-1E0F-0C88-6EA7-EE8B755933A4}" dt="2025-11-14T12:51:24.581" v="14" actId="20577"/>
      <pc:docMkLst>
        <pc:docMk/>
      </pc:docMkLst>
      <pc:sldChg chg="modSp">
        <pc:chgData name="MYROSHNYCHENKO, Dmytro" userId="S::myroshnychenkod@who.int::c6f2b486-755c-4d77-9121-0f35066e1a6f" providerId="AD" clId="Web-{CCCF18A8-1E0F-0C88-6EA7-EE8B755933A4}" dt="2025-11-14T12:50:57.690" v="10" actId="20577"/>
        <pc:sldMkLst>
          <pc:docMk/>
          <pc:sldMk cId="0" sldId="257"/>
        </pc:sldMkLst>
        <pc:spChg chg="mod">
          <ac:chgData name="MYROSHNYCHENKO, Dmytro" userId="S::myroshnychenkod@who.int::c6f2b486-755c-4d77-9121-0f35066e1a6f" providerId="AD" clId="Web-{CCCF18A8-1E0F-0C88-6EA7-EE8B755933A4}" dt="2025-11-14T12:50:57.690" v="10" actId="20577"/>
          <ac:spMkLst>
            <pc:docMk/>
            <pc:sldMk cId="0" sldId="257"/>
            <ac:spMk id="90" creationId="{00000000-0000-0000-0000-000000000000}"/>
          </ac:spMkLst>
        </pc:spChg>
      </pc:sldChg>
      <pc:sldChg chg="modSp">
        <pc:chgData name="MYROSHNYCHENKO, Dmytro" userId="S::myroshnychenkod@who.int::c6f2b486-755c-4d77-9121-0f35066e1a6f" providerId="AD" clId="Web-{CCCF18A8-1E0F-0C88-6EA7-EE8B755933A4}" dt="2025-11-14T12:51:24.581" v="14" actId="20577"/>
        <pc:sldMkLst>
          <pc:docMk/>
          <pc:sldMk cId="0" sldId="258"/>
        </pc:sldMkLst>
        <pc:spChg chg="mod">
          <ac:chgData name="MYROSHNYCHENKO, Dmytro" userId="S::myroshnychenkod@who.int::c6f2b486-755c-4d77-9121-0f35066e1a6f" providerId="AD" clId="Web-{CCCF18A8-1E0F-0C88-6EA7-EE8B755933A4}" dt="2025-11-14T12:51:24.581" v="14" actId="20577"/>
          <ac:spMkLst>
            <pc:docMk/>
            <pc:sldMk cId="0" sldId="258"/>
            <ac:spMk id="9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4C8821-C4A9-423B-BCA8-F91F67A286C6}" type="datetimeFigureOut">
              <a:rPr lang="uk-UA" smtClean="0"/>
              <a:t>14.11.2025</a:t>
            </a:fld>
            <a:endParaRPr lang="uk-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663A77-ADAE-499D-BBFF-ACF75D9DCCB8}" type="slidenum">
              <a:rPr lang="uk-UA" smtClean="0"/>
              <a:t>‹#›</a:t>
            </a:fld>
            <a:endParaRPr lang="uk-UA"/>
          </a:p>
        </p:txBody>
      </p:sp>
    </p:spTree>
    <p:extLst>
      <p:ext uri="{BB962C8B-B14F-4D97-AF65-F5344CB8AC3E}">
        <p14:creationId xmlns:p14="http://schemas.microsoft.com/office/powerpoint/2010/main" val="811303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5" name="Google Shape;16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7" name="Google Shape;19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3" name="Google Shape;20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4" name="Google Shape;214;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3" name="Google Shape;263;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1" name="Google Shape;271;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1" name="Google Shape;281;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0" name="Google Shape;330;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8" name="Google Shape;338;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8" name="Google Shape;348;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7" name="Google Shape;397;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5" name="Google Shape;405;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7" name="Google Shape;417;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66" name="Google Shape;466;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4" name="Google Shape;474;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0" name="Google Shape;480;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87" name="Google Shape;487;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6" name="Google Shape;496;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6" name="Google Shape;506;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5" name="Google Shape;515;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5" name="Google Shape;525;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5" name="Google Shape;535;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p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6" name="Google Shape;546;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8" name="Google Shape;558;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p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0" name="Google Shape;570;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p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3" name="Google Shape;583;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p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9" name="Google Shape;589;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p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6" name="Google Shape;596;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p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4" name="Google Shape;604;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Google Shape;610;p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1" name="Google Shape;611;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p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19" name="Google Shape;619;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6" name="Google Shape;626;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p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36" name="Google Shape;636;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p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3" name="Google Shape;643;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Google Shape;655;p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56" name="Google Shape;656;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p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3" name="Google Shape;663;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p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9" name="Google Shape;669;p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4"/>
        <p:cNvGrpSpPr/>
        <p:nvPr/>
      </p:nvGrpSpPr>
      <p:grpSpPr>
        <a:xfrm>
          <a:off x="0" y="0"/>
          <a:ext cx="0" cy="0"/>
          <a:chOff x="0" y="0"/>
          <a:chExt cx="0" cy="0"/>
        </a:xfrm>
      </p:grpSpPr>
      <p:sp>
        <p:nvSpPr>
          <p:cNvPr id="685" name="Google Shape;685;p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6" name="Google Shape;686;p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p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96" name="Google Shape;696;p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4"/>
        <p:cNvGrpSpPr/>
        <p:nvPr/>
      </p:nvGrpSpPr>
      <p:grpSpPr>
        <a:xfrm>
          <a:off x="0" y="0"/>
          <a:ext cx="0" cy="0"/>
          <a:chOff x="0" y="0"/>
          <a:chExt cx="0" cy="0"/>
        </a:xfrm>
      </p:grpSpPr>
      <p:sp>
        <p:nvSpPr>
          <p:cNvPr id="705" name="Google Shape;705;p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06" name="Google Shape;706;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p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16" name="Google Shape;716;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5" name="Google Shape;725;p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6" name="Google Shape;726;p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Google Shape;733;p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4" name="Google Shape;734;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2" name="Google Shape;122;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0" name="Google Shape;15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55"/>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55"/>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55"/>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107392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4"/>
        <p:cNvGrpSpPr/>
        <p:nvPr/>
      </p:nvGrpSpPr>
      <p:grpSpPr>
        <a:xfrm>
          <a:off x="0" y="0"/>
          <a:ext cx="0" cy="0"/>
          <a:chOff x="0" y="0"/>
          <a:chExt cx="0" cy="0"/>
        </a:xfrm>
      </p:grpSpPr>
      <p:sp>
        <p:nvSpPr>
          <p:cNvPr id="75" name="Google Shape;75;p65"/>
          <p:cNvSpPr txBox="1">
            <a:spLocks noGrp="1"/>
          </p:cNvSpPr>
          <p:nvPr>
            <p:ph type="title"/>
          </p:nvPr>
        </p:nvSpPr>
        <p:spPr>
          <a:xfrm rot="5400000">
            <a:off x="3154892" y="1447801"/>
            <a:ext cx="3901017" cy="13716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65"/>
          <p:cNvSpPr txBox="1">
            <a:spLocks noGrp="1"/>
          </p:cNvSpPr>
          <p:nvPr>
            <p:ph type="body" idx="1"/>
          </p:nvPr>
        </p:nvSpPr>
        <p:spPr>
          <a:xfrm rot="5400000">
            <a:off x="360892" y="127000"/>
            <a:ext cx="3901017" cy="4013200"/>
          </a:xfrm>
          <a:prstGeom prst="rect">
            <a:avLst/>
          </a:prstGeom>
          <a:noFill/>
          <a:ln>
            <a:noFill/>
          </a:ln>
        </p:spPr>
        <p:txBody>
          <a:bodyPr spcFirstLastPara="1" wrap="square" lIns="91425" tIns="45700" rIns="91425" bIns="45700" anchor="t" anchorCtr="0">
            <a:normAutofit/>
          </a:bodyPr>
          <a:lstStyle>
            <a:lvl1pPr marL="304815" lvl="0" indent="-228611" algn="l">
              <a:spcBef>
                <a:spcPts val="240"/>
              </a:spcBef>
              <a:spcAft>
                <a:spcPts val="0"/>
              </a:spcAft>
              <a:buClr>
                <a:schemeClr val="dk1"/>
              </a:buClr>
              <a:buSzPts val="1800"/>
              <a:buChar char="•"/>
              <a:defRPr/>
            </a:lvl1pPr>
            <a:lvl2pPr marL="609630" lvl="1" indent="-228611" algn="l">
              <a:spcBef>
                <a:spcPts val="240"/>
              </a:spcBef>
              <a:spcAft>
                <a:spcPts val="0"/>
              </a:spcAft>
              <a:buClr>
                <a:schemeClr val="dk1"/>
              </a:buClr>
              <a:buSzPts val="1800"/>
              <a:buChar char="–"/>
              <a:defRPr/>
            </a:lvl2pPr>
            <a:lvl3pPr marL="914446" lvl="2" indent="-228611" algn="l">
              <a:spcBef>
                <a:spcPts val="240"/>
              </a:spcBef>
              <a:spcAft>
                <a:spcPts val="0"/>
              </a:spcAft>
              <a:buClr>
                <a:schemeClr val="dk1"/>
              </a:buClr>
              <a:buSzPts val="1800"/>
              <a:buChar char="•"/>
              <a:defRPr/>
            </a:lvl3pPr>
            <a:lvl4pPr marL="1219261" lvl="3" indent="-228611" algn="l">
              <a:spcBef>
                <a:spcPts val="240"/>
              </a:spcBef>
              <a:spcAft>
                <a:spcPts val="0"/>
              </a:spcAft>
              <a:buClr>
                <a:schemeClr val="dk1"/>
              </a:buClr>
              <a:buSzPts val="1800"/>
              <a:buChar char="–"/>
              <a:defRPr/>
            </a:lvl4pPr>
            <a:lvl5pPr marL="1524076" lvl="4" indent="-228611" algn="l">
              <a:spcBef>
                <a:spcPts val="240"/>
              </a:spcBef>
              <a:spcAft>
                <a:spcPts val="0"/>
              </a:spcAft>
              <a:buClr>
                <a:schemeClr val="dk1"/>
              </a:buClr>
              <a:buSzPts val="1800"/>
              <a:buChar char="»"/>
              <a:defRPr/>
            </a:lvl5pPr>
            <a:lvl6pPr marL="1828891" lvl="5" indent="-228611" algn="l">
              <a:spcBef>
                <a:spcPts val="240"/>
              </a:spcBef>
              <a:spcAft>
                <a:spcPts val="0"/>
              </a:spcAft>
              <a:buClr>
                <a:schemeClr val="dk1"/>
              </a:buClr>
              <a:buSzPts val="1800"/>
              <a:buChar char="•"/>
              <a:defRPr/>
            </a:lvl6pPr>
            <a:lvl7pPr marL="2133707" lvl="6" indent="-228611" algn="l">
              <a:spcBef>
                <a:spcPts val="240"/>
              </a:spcBef>
              <a:spcAft>
                <a:spcPts val="0"/>
              </a:spcAft>
              <a:buClr>
                <a:schemeClr val="dk1"/>
              </a:buClr>
              <a:buSzPts val="1800"/>
              <a:buChar char="•"/>
              <a:defRPr/>
            </a:lvl7pPr>
            <a:lvl8pPr marL="2438522" lvl="7" indent="-228611" algn="l">
              <a:spcBef>
                <a:spcPts val="240"/>
              </a:spcBef>
              <a:spcAft>
                <a:spcPts val="0"/>
              </a:spcAft>
              <a:buClr>
                <a:schemeClr val="dk1"/>
              </a:buClr>
              <a:buSzPts val="1800"/>
              <a:buChar char="•"/>
              <a:defRPr/>
            </a:lvl8pPr>
            <a:lvl9pPr marL="2743337" lvl="8" indent="-228611" algn="l">
              <a:spcBef>
                <a:spcPts val="240"/>
              </a:spcBef>
              <a:spcAft>
                <a:spcPts val="0"/>
              </a:spcAft>
              <a:buClr>
                <a:schemeClr val="dk1"/>
              </a:buClr>
              <a:buSzPts val="1800"/>
              <a:buChar char="•"/>
              <a:defRPr/>
            </a:lvl9pPr>
          </a:lstStyle>
          <a:p>
            <a:endParaRPr/>
          </a:p>
        </p:txBody>
      </p:sp>
      <p:sp>
        <p:nvSpPr>
          <p:cNvPr id="77" name="Google Shape;77;p65"/>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65"/>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65"/>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447771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1"/>
        <p:cNvGrpSpPr/>
        <p:nvPr/>
      </p:nvGrpSpPr>
      <p:grpSpPr>
        <a:xfrm>
          <a:off x="0" y="0"/>
          <a:ext cx="0" cy="0"/>
          <a:chOff x="0" y="0"/>
          <a:chExt cx="0" cy="0"/>
        </a:xfrm>
      </p:grpSpPr>
      <p:sp>
        <p:nvSpPr>
          <p:cNvPr id="22" name="Google Shape;22;p57"/>
          <p:cNvSpPr txBox="1">
            <a:spLocks noGrp="1"/>
          </p:cNvSpPr>
          <p:nvPr>
            <p:ph type="title"/>
          </p:nvPr>
        </p:nvSpPr>
        <p:spPr>
          <a:xfrm>
            <a:off x="304800" y="183092"/>
            <a:ext cx="5486400" cy="762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57"/>
          <p:cNvSpPr txBox="1">
            <a:spLocks noGrp="1"/>
          </p:cNvSpPr>
          <p:nvPr>
            <p:ph type="body" idx="1"/>
          </p:nvPr>
        </p:nvSpPr>
        <p:spPr>
          <a:xfrm>
            <a:off x="304800" y="1066800"/>
            <a:ext cx="5486400" cy="3017309"/>
          </a:xfrm>
          <a:prstGeom prst="rect">
            <a:avLst/>
          </a:prstGeom>
          <a:noFill/>
          <a:ln>
            <a:noFill/>
          </a:ln>
        </p:spPr>
        <p:txBody>
          <a:bodyPr spcFirstLastPara="1" wrap="square" lIns="91425" tIns="45700" rIns="91425" bIns="45700" anchor="t" anchorCtr="0">
            <a:normAutofit/>
          </a:bodyPr>
          <a:lstStyle>
            <a:lvl1pPr marL="304815" lvl="0" indent="-228611" algn="l">
              <a:spcBef>
                <a:spcPts val="240"/>
              </a:spcBef>
              <a:spcAft>
                <a:spcPts val="0"/>
              </a:spcAft>
              <a:buClr>
                <a:schemeClr val="dk1"/>
              </a:buClr>
              <a:buSzPts val="1800"/>
              <a:buChar char="•"/>
              <a:defRPr/>
            </a:lvl1pPr>
            <a:lvl2pPr marL="609630" lvl="1" indent="-228611" algn="l">
              <a:spcBef>
                <a:spcPts val="240"/>
              </a:spcBef>
              <a:spcAft>
                <a:spcPts val="0"/>
              </a:spcAft>
              <a:buClr>
                <a:schemeClr val="dk1"/>
              </a:buClr>
              <a:buSzPts val="1800"/>
              <a:buChar char="–"/>
              <a:defRPr/>
            </a:lvl2pPr>
            <a:lvl3pPr marL="914446" lvl="2" indent="-228611" algn="l">
              <a:spcBef>
                <a:spcPts val="240"/>
              </a:spcBef>
              <a:spcAft>
                <a:spcPts val="0"/>
              </a:spcAft>
              <a:buClr>
                <a:schemeClr val="dk1"/>
              </a:buClr>
              <a:buSzPts val="1800"/>
              <a:buChar char="•"/>
              <a:defRPr/>
            </a:lvl3pPr>
            <a:lvl4pPr marL="1219261" lvl="3" indent="-228611" algn="l">
              <a:spcBef>
                <a:spcPts val="240"/>
              </a:spcBef>
              <a:spcAft>
                <a:spcPts val="0"/>
              </a:spcAft>
              <a:buClr>
                <a:schemeClr val="dk1"/>
              </a:buClr>
              <a:buSzPts val="1800"/>
              <a:buChar char="–"/>
              <a:defRPr/>
            </a:lvl4pPr>
            <a:lvl5pPr marL="1524076" lvl="4" indent="-228611" algn="l">
              <a:spcBef>
                <a:spcPts val="240"/>
              </a:spcBef>
              <a:spcAft>
                <a:spcPts val="0"/>
              </a:spcAft>
              <a:buClr>
                <a:schemeClr val="dk1"/>
              </a:buClr>
              <a:buSzPts val="1800"/>
              <a:buChar char="»"/>
              <a:defRPr/>
            </a:lvl5pPr>
            <a:lvl6pPr marL="1828891" lvl="5" indent="-228611" algn="l">
              <a:spcBef>
                <a:spcPts val="240"/>
              </a:spcBef>
              <a:spcAft>
                <a:spcPts val="0"/>
              </a:spcAft>
              <a:buClr>
                <a:schemeClr val="dk1"/>
              </a:buClr>
              <a:buSzPts val="1800"/>
              <a:buChar char="•"/>
              <a:defRPr/>
            </a:lvl6pPr>
            <a:lvl7pPr marL="2133707" lvl="6" indent="-228611" algn="l">
              <a:spcBef>
                <a:spcPts val="240"/>
              </a:spcBef>
              <a:spcAft>
                <a:spcPts val="0"/>
              </a:spcAft>
              <a:buClr>
                <a:schemeClr val="dk1"/>
              </a:buClr>
              <a:buSzPts val="1800"/>
              <a:buChar char="•"/>
              <a:defRPr/>
            </a:lvl7pPr>
            <a:lvl8pPr marL="2438522" lvl="7" indent="-228611" algn="l">
              <a:spcBef>
                <a:spcPts val="240"/>
              </a:spcBef>
              <a:spcAft>
                <a:spcPts val="0"/>
              </a:spcAft>
              <a:buClr>
                <a:schemeClr val="dk1"/>
              </a:buClr>
              <a:buSzPts val="1800"/>
              <a:buChar char="•"/>
              <a:defRPr/>
            </a:lvl8pPr>
            <a:lvl9pPr marL="2743337" lvl="8" indent="-228611" algn="l">
              <a:spcBef>
                <a:spcPts val="240"/>
              </a:spcBef>
              <a:spcAft>
                <a:spcPts val="0"/>
              </a:spcAft>
              <a:buClr>
                <a:schemeClr val="dk1"/>
              </a:buClr>
              <a:buSzPts val="1800"/>
              <a:buChar char="•"/>
              <a:defRPr/>
            </a:lvl9pPr>
          </a:lstStyle>
          <a:p>
            <a:endParaRPr/>
          </a:p>
        </p:txBody>
      </p:sp>
      <p:sp>
        <p:nvSpPr>
          <p:cNvPr id="24" name="Google Shape;24;p57"/>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57"/>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57"/>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09891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7"/>
        <p:cNvGrpSpPr/>
        <p:nvPr/>
      </p:nvGrpSpPr>
      <p:grpSpPr>
        <a:xfrm>
          <a:off x="0" y="0"/>
          <a:ext cx="0" cy="0"/>
          <a:chOff x="0" y="0"/>
          <a:chExt cx="0" cy="0"/>
        </a:xfrm>
      </p:grpSpPr>
      <p:sp>
        <p:nvSpPr>
          <p:cNvPr id="28" name="Google Shape;28;p58"/>
          <p:cNvSpPr txBox="1">
            <a:spLocks noGrp="1"/>
          </p:cNvSpPr>
          <p:nvPr>
            <p:ph type="title"/>
          </p:nvPr>
        </p:nvSpPr>
        <p:spPr>
          <a:xfrm>
            <a:off x="481542" y="2937934"/>
            <a:ext cx="5181600" cy="90805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2667"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8"/>
          <p:cNvSpPr txBox="1">
            <a:spLocks noGrp="1"/>
          </p:cNvSpPr>
          <p:nvPr>
            <p:ph type="body" idx="1"/>
          </p:nvPr>
        </p:nvSpPr>
        <p:spPr>
          <a:xfrm>
            <a:off x="481542" y="1937809"/>
            <a:ext cx="5181600" cy="1000125"/>
          </a:xfrm>
          <a:prstGeom prst="rect">
            <a:avLst/>
          </a:prstGeom>
          <a:noFill/>
          <a:ln>
            <a:noFill/>
          </a:ln>
        </p:spPr>
        <p:txBody>
          <a:bodyPr spcFirstLastPara="1" wrap="square" lIns="91425" tIns="45700" rIns="91425" bIns="45700" anchor="b" anchorCtr="0">
            <a:normAutofit/>
          </a:bodyPr>
          <a:lstStyle>
            <a:lvl1pPr marL="304815" lvl="0" indent="-152408" algn="l">
              <a:spcBef>
                <a:spcPts val="267"/>
              </a:spcBef>
              <a:spcAft>
                <a:spcPts val="0"/>
              </a:spcAft>
              <a:buClr>
                <a:srgbClr val="888888"/>
              </a:buClr>
              <a:buSzPts val="2000"/>
              <a:buNone/>
              <a:defRPr sz="1333">
                <a:solidFill>
                  <a:srgbClr val="888888"/>
                </a:solidFill>
              </a:defRPr>
            </a:lvl1pPr>
            <a:lvl2pPr marL="609630" lvl="1" indent="-152408" algn="l">
              <a:spcBef>
                <a:spcPts val="240"/>
              </a:spcBef>
              <a:spcAft>
                <a:spcPts val="0"/>
              </a:spcAft>
              <a:buClr>
                <a:srgbClr val="888888"/>
              </a:buClr>
              <a:buSzPts val="1800"/>
              <a:buNone/>
              <a:defRPr sz="1200">
                <a:solidFill>
                  <a:srgbClr val="888888"/>
                </a:solidFill>
              </a:defRPr>
            </a:lvl2pPr>
            <a:lvl3pPr marL="914446" lvl="2" indent="-152408" algn="l">
              <a:spcBef>
                <a:spcPts val="213"/>
              </a:spcBef>
              <a:spcAft>
                <a:spcPts val="0"/>
              </a:spcAft>
              <a:buClr>
                <a:srgbClr val="888888"/>
              </a:buClr>
              <a:buSzPts val="1600"/>
              <a:buNone/>
              <a:defRPr sz="1067">
                <a:solidFill>
                  <a:srgbClr val="888888"/>
                </a:solidFill>
              </a:defRPr>
            </a:lvl3pPr>
            <a:lvl4pPr marL="1219261" lvl="3" indent="-152408" algn="l">
              <a:spcBef>
                <a:spcPts val="187"/>
              </a:spcBef>
              <a:spcAft>
                <a:spcPts val="0"/>
              </a:spcAft>
              <a:buClr>
                <a:srgbClr val="888888"/>
              </a:buClr>
              <a:buSzPts val="1400"/>
              <a:buNone/>
              <a:defRPr sz="933">
                <a:solidFill>
                  <a:srgbClr val="888888"/>
                </a:solidFill>
              </a:defRPr>
            </a:lvl4pPr>
            <a:lvl5pPr marL="1524076" lvl="4" indent="-152408" algn="l">
              <a:spcBef>
                <a:spcPts val="187"/>
              </a:spcBef>
              <a:spcAft>
                <a:spcPts val="0"/>
              </a:spcAft>
              <a:buClr>
                <a:srgbClr val="888888"/>
              </a:buClr>
              <a:buSzPts val="1400"/>
              <a:buNone/>
              <a:defRPr sz="933">
                <a:solidFill>
                  <a:srgbClr val="888888"/>
                </a:solidFill>
              </a:defRPr>
            </a:lvl5pPr>
            <a:lvl6pPr marL="1828891" lvl="5" indent="-152408" algn="l">
              <a:spcBef>
                <a:spcPts val="187"/>
              </a:spcBef>
              <a:spcAft>
                <a:spcPts val="0"/>
              </a:spcAft>
              <a:buClr>
                <a:srgbClr val="888888"/>
              </a:buClr>
              <a:buSzPts val="1400"/>
              <a:buNone/>
              <a:defRPr sz="933">
                <a:solidFill>
                  <a:srgbClr val="888888"/>
                </a:solidFill>
              </a:defRPr>
            </a:lvl6pPr>
            <a:lvl7pPr marL="2133707" lvl="6" indent="-152408" algn="l">
              <a:spcBef>
                <a:spcPts val="187"/>
              </a:spcBef>
              <a:spcAft>
                <a:spcPts val="0"/>
              </a:spcAft>
              <a:buClr>
                <a:srgbClr val="888888"/>
              </a:buClr>
              <a:buSzPts val="1400"/>
              <a:buNone/>
              <a:defRPr sz="933">
                <a:solidFill>
                  <a:srgbClr val="888888"/>
                </a:solidFill>
              </a:defRPr>
            </a:lvl7pPr>
            <a:lvl8pPr marL="2438522" lvl="7" indent="-152408" algn="l">
              <a:spcBef>
                <a:spcPts val="187"/>
              </a:spcBef>
              <a:spcAft>
                <a:spcPts val="0"/>
              </a:spcAft>
              <a:buClr>
                <a:srgbClr val="888888"/>
              </a:buClr>
              <a:buSzPts val="1400"/>
              <a:buNone/>
              <a:defRPr sz="933">
                <a:solidFill>
                  <a:srgbClr val="888888"/>
                </a:solidFill>
              </a:defRPr>
            </a:lvl8pPr>
            <a:lvl9pPr marL="2743337" lvl="8" indent="-152408" algn="l">
              <a:spcBef>
                <a:spcPts val="187"/>
              </a:spcBef>
              <a:spcAft>
                <a:spcPts val="0"/>
              </a:spcAft>
              <a:buClr>
                <a:srgbClr val="888888"/>
              </a:buClr>
              <a:buSzPts val="1400"/>
              <a:buNone/>
              <a:defRPr sz="933">
                <a:solidFill>
                  <a:srgbClr val="888888"/>
                </a:solidFill>
              </a:defRPr>
            </a:lvl9pPr>
          </a:lstStyle>
          <a:p>
            <a:endParaRPr/>
          </a:p>
        </p:txBody>
      </p:sp>
      <p:sp>
        <p:nvSpPr>
          <p:cNvPr id="30" name="Google Shape;30;p58"/>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8"/>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8"/>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919638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3"/>
        <p:cNvGrpSpPr/>
        <p:nvPr/>
      </p:nvGrpSpPr>
      <p:grpSpPr>
        <a:xfrm>
          <a:off x="0" y="0"/>
          <a:ext cx="0" cy="0"/>
          <a:chOff x="0" y="0"/>
          <a:chExt cx="0" cy="0"/>
        </a:xfrm>
      </p:grpSpPr>
      <p:sp>
        <p:nvSpPr>
          <p:cNvPr id="34" name="Google Shape;34;p59"/>
          <p:cNvSpPr txBox="1">
            <a:spLocks noGrp="1"/>
          </p:cNvSpPr>
          <p:nvPr>
            <p:ph type="title"/>
          </p:nvPr>
        </p:nvSpPr>
        <p:spPr>
          <a:xfrm>
            <a:off x="304800" y="183092"/>
            <a:ext cx="5486400" cy="762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59"/>
          <p:cNvSpPr txBox="1">
            <a:spLocks noGrp="1"/>
          </p:cNvSpPr>
          <p:nvPr>
            <p:ph type="body" idx="1"/>
          </p:nvPr>
        </p:nvSpPr>
        <p:spPr>
          <a:xfrm>
            <a:off x="304800" y="1066800"/>
            <a:ext cx="2692400" cy="3017309"/>
          </a:xfrm>
          <a:prstGeom prst="rect">
            <a:avLst/>
          </a:prstGeom>
          <a:noFill/>
          <a:ln>
            <a:noFill/>
          </a:ln>
        </p:spPr>
        <p:txBody>
          <a:bodyPr spcFirstLastPara="1" wrap="square" lIns="91425" tIns="45700" rIns="91425" bIns="45700" anchor="t" anchorCtr="0">
            <a:normAutofit/>
          </a:bodyPr>
          <a:lstStyle>
            <a:lvl1pPr marL="304815" lvl="0" indent="-270947" algn="l">
              <a:spcBef>
                <a:spcPts val="373"/>
              </a:spcBef>
              <a:spcAft>
                <a:spcPts val="0"/>
              </a:spcAft>
              <a:buClr>
                <a:schemeClr val="dk1"/>
              </a:buClr>
              <a:buSzPts val="2800"/>
              <a:buChar char="•"/>
              <a:defRPr sz="1867"/>
            </a:lvl1pPr>
            <a:lvl2pPr marL="609630" lvl="1" indent="-254013" algn="l">
              <a:spcBef>
                <a:spcPts val="320"/>
              </a:spcBef>
              <a:spcAft>
                <a:spcPts val="0"/>
              </a:spcAft>
              <a:buClr>
                <a:schemeClr val="dk1"/>
              </a:buClr>
              <a:buSzPts val="2400"/>
              <a:buChar char="–"/>
              <a:defRPr sz="1600"/>
            </a:lvl2pPr>
            <a:lvl3pPr marL="914446" lvl="2" indent="-237079" algn="l">
              <a:spcBef>
                <a:spcPts val="267"/>
              </a:spcBef>
              <a:spcAft>
                <a:spcPts val="0"/>
              </a:spcAft>
              <a:buClr>
                <a:schemeClr val="dk1"/>
              </a:buClr>
              <a:buSzPts val="2000"/>
              <a:buChar char="•"/>
              <a:defRPr sz="1333"/>
            </a:lvl3pPr>
            <a:lvl4pPr marL="1219261" lvl="3" indent="-228611" algn="l">
              <a:spcBef>
                <a:spcPts val="240"/>
              </a:spcBef>
              <a:spcAft>
                <a:spcPts val="0"/>
              </a:spcAft>
              <a:buClr>
                <a:schemeClr val="dk1"/>
              </a:buClr>
              <a:buSzPts val="1800"/>
              <a:buChar char="–"/>
              <a:defRPr sz="1200"/>
            </a:lvl4pPr>
            <a:lvl5pPr marL="1524076" lvl="4" indent="-228611" algn="l">
              <a:spcBef>
                <a:spcPts val="240"/>
              </a:spcBef>
              <a:spcAft>
                <a:spcPts val="0"/>
              </a:spcAft>
              <a:buClr>
                <a:schemeClr val="dk1"/>
              </a:buClr>
              <a:buSzPts val="1800"/>
              <a:buChar char="»"/>
              <a:defRPr sz="1200"/>
            </a:lvl5pPr>
            <a:lvl6pPr marL="1828891" lvl="5" indent="-228611" algn="l">
              <a:spcBef>
                <a:spcPts val="240"/>
              </a:spcBef>
              <a:spcAft>
                <a:spcPts val="0"/>
              </a:spcAft>
              <a:buClr>
                <a:schemeClr val="dk1"/>
              </a:buClr>
              <a:buSzPts val="1800"/>
              <a:buChar char="•"/>
              <a:defRPr sz="1200"/>
            </a:lvl6pPr>
            <a:lvl7pPr marL="2133707" lvl="6" indent="-228611" algn="l">
              <a:spcBef>
                <a:spcPts val="240"/>
              </a:spcBef>
              <a:spcAft>
                <a:spcPts val="0"/>
              </a:spcAft>
              <a:buClr>
                <a:schemeClr val="dk1"/>
              </a:buClr>
              <a:buSzPts val="1800"/>
              <a:buChar char="•"/>
              <a:defRPr sz="1200"/>
            </a:lvl7pPr>
            <a:lvl8pPr marL="2438522" lvl="7" indent="-228611" algn="l">
              <a:spcBef>
                <a:spcPts val="240"/>
              </a:spcBef>
              <a:spcAft>
                <a:spcPts val="0"/>
              </a:spcAft>
              <a:buClr>
                <a:schemeClr val="dk1"/>
              </a:buClr>
              <a:buSzPts val="1800"/>
              <a:buChar char="•"/>
              <a:defRPr sz="1200"/>
            </a:lvl8pPr>
            <a:lvl9pPr marL="2743337" lvl="8" indent="-228611" algn="l">
              <a:spcBef>
                <a:spcPts val="240"/>
              </a:spcBef>
              <a:spcAft>
                <a:spcPts val="0"/>
              </a:spcAft>
              <a:buClr>
                <a:schemeClr val="dk1"/>
              </a:buClr>
              <a:buSzPts val="1800"/>
              <a:buChar char="•"/>
              <a:defRPr sz="1200"/>
            </a:lvl9pPr>
          </a:lstStyle>
          <a:p>
            <a:endParaRPr/>
          </a:p>
        </p:txBody>
      </p:sp>
      <p:sp>
        <p:nvSpPr>
          <p:cNvPr id="36" name="Google Shape;36;p59"/>
          <p:cNvSpPr txBox="1">
            <a:spLocks noGrp="1"/>
          </p:cNvSpPr>
          <p:nvPr>
            <p:ph type="body" idx="2"/>
          </p:nvPr>
        </p:nvSpPr>
        <p:spPr>
          <a:xfrm>
            <a:off x="3098800" y="1066800"/>
            <a:ext cx="2692400" cy="3017309"/>
          </a:xfrm>
          <a:prstGeom prst="rect">
            <a:avLst/>
          </a:prstGeom>
          <a:noFill/>
          <a:ln>
            <a:noFill/>
          </a:ln>
        </p:spPr>
        <p:txBody>
          <a:bodyPr spcFirstLastPara="1" wrap="square" lIns="91425" tIns="45700" rIns="91425" bIns="45700" anchor="t" anchorCtr="0">
            <a:normAutofit/>
          </a:bodyPr>
          <a:lstStyle>
            <a:lvl1pPr marL="304815" lvl="0" indent="-270947" algn="l">
              <a:spcBef>
                <a:spcPts val="373"/>
              </a:spcBef>
              <a:spcAft>
                <a:spcPts val="0"/>
              </a:spcAft>
              <a:buClr>
                <a:schemeClr val="dk1"/>
              </a:buClr>
              <a:buSzPts val="2800"/>
              <a:buChar char="•"/>
              <a:defRPr sz="1867"/>
            </a:lvl1pPr>
            <a:lvl2pPr marL="609630" lvl="1" indent="-254013" algn="l">
              <a:spcBef>
                <a:spcPts val="320"/>
              </a:spcBef>
              <a:spcAft>
                <a:spcPts val="0"/>
              </a:spcAft>
              <a:buClr>
                <a:schemeClr val="dk1"/>
              </a:buClr>
              <a:buSzPts val="2400"/>
              <a:buChar char="–"/>
              <a:defRPr sz="1600"/>
            </a:lvl2pPr>
            <a:lvl3pPr marL="914446" lvl="2" indent="-237079" algn="l">
              <a:spcBef>
                <a:spcPts val="267"/>
              </a:spcBef>
              <a:spcAft>
                <a:spcPts val="0"/>
              </a:spcAft>
              <a:buClr>
                <a:schemeClr val="dk1"/>
              </a:buClr>
              <a:buSzPts val="2000"/>
              <a:buChar char="•"/>
              <a:defRPr sz="1333"/>
            </a:lvl3pPr>
            <a:lvl4pPr marL="1219261" lvl="3" indent="-228611" algn="l">
              <a:spcBef>
                <a:spcPts val="240"/>
              </a:spcBef>
              <a:spcAft>
                <a:spcPts val="0"/>
              </a:spcAft>
              <a:buClr>
                <a:schemeClr val="dk1"/>
              </a:buClr>
              <a:buSzPts val="1800"/>
              <a:buChar char="–"/>
              <a:defRPr sz="1200"/>
            </a:lvl4pPr>
            <a:lvl5pPr marL="1524076" lvl="4" indent="-228611" algn="l">
              <a:spcBef>
                <a:spcPts val="240"/>
              </a:spcBef>
              <a:spcAft>
                <a:spcPts val="0"/>
              </a:spcAft>
              <a:buClr>
                <a:schemeClr val="dk1"/>
              </a:buClr>
              <a:buSzPts val="1800"/>
              <a:buChar char="»"/>
              <a:defRPr sz="1200"/>
            </a:lvl5pPr>
            <a:lvl6pPr marL="1828891" lvl="5" indent="-228611" algn="l">
              <a:spcBef>
                <a:spcPts val="240"/>
              </a:spcBef>
              <a:spcAft>
                <a:spcPts val="0"/>
              </a:spcAft>
              <a:buClr>
                <a:schemeClr val="dk1"/>
              </a:buClr>
              <a:buSzPts val="1800"/>
              <a:buChar char="•"/>
              <a:defRPr sz="1200"/>
            </a:lvl6pPr>
            <a:lvl7pPr marL="2133707" lvl="6" indent="-228611" algn="l">
              <a:spcBef>
                <a:spcPts val="240"/>
              </a:spcBef>
              <a:spcAft>
                <a:spcPts val="0"/>
              </a:spcAft>
              <a:buClr>
                <a:schemeClr val="dk1"/>
              </a:buClr>
              <a:buSzPts val="1800"/>
              <a:buChar char="•"/>
              <a:defRPr sz="1200"/>
            </a:lvl7pPr>
            <a:lvl8pPr marL="2438522" lvl="7" indent="-228611" algn="l">
              <a:spcBef>
                <a:spcPts val="240"/>
              </a:spcBef>
              <a:spcAft>
                <a:spcPts val="0"/>
              </a:spcAft>
              <a:buClr>
                <a:schemeClr val="dk1"/>
              </a:buClr>
              <a:buSzPts val="1800"/>
              <a:buChar char="•"/>
              <a:defRPr sz="1200"/>
            </a:lvl8pPr>
            <a:lvl9pPr marL="2743337" lvl="8" indent="-228611" algn="l">
              <a:spcBef>
                <a:spcPts val="240"/>
              </a:spcBef>
              <a:spcAft>
                <a:spcPts val="0"/>
              </a:spcAft>
              <a:buClr>
                <a:schemeClr val="dk1"/>
              </a:buClr>
              <a:buSzPts val="1800"/>
              <a:buChar char="•"/>
              <a:defRPr sz="1200"/>
            </a:lvl9pPr>
          </a:lstStyle>
          <a:p>
            <a:endParaRPr/>
          </a:p>
        </p:txBody>
      </p:sp>
      <p:sp>
        <p:nvSpPr>
          <p:cNvPr id="37" name="Google Shape;37;p59"/>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9"/>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9"/>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327349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0"/>
        <p:cNvGrpSpPr/>
        <p:nvPr/>
      </p:nvGrpSpPr>
      <p:grpSpPr>
        <a:xfrm>
          <a:off x="0" y="0"/>
          <a:ext cx="0" cy="0"/>
          <a:chOff x="0" y="0"/>
          <a:chExt cx="0" cy="0"/>
        </a:xfrm>
      </p:grpSpPr>
      <p:sp>
        <p:nvSpPr>
          <p:cNvPr id="41" name="Google Shape;41;p60"/>
          <p:cNvSpPr txBox="1">
            <a:spLocks noGrp="1"/>
          </p:cNvSpPr>
          <p:nvPr>
            <p:ph type="title"/>
          </p:nvPr>
        </p:nvSpPr>
        <p:spPr>
          <a:xfrm>
            <a:off x="304800" y="183092"/>
            <a:ext cx="5486400" cy="762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60"/>
          <p:cNvSpPr txBox="1">
            <a:spLocks noGrp="1"/>
          </p:cNvSpPr>
          <p:nvPr>
            <p:ph type="body" idx="1"/>
          </p:nvPr>
        </p:nvSpPr>
        <p:spPr>
          <a:xfrm>
            <a:off x="304800" y="1023409"/>
            <a:ext cx="2693459" cy="426508"/>
          </a:xfrm>
          <a:prstGeom prst="rect">
            <a:avLst/>
          </a:prstGeom>
          <a:noFill/>
          <a:ln>
            <a:noFill/>
          </a:ln>
        </p:spPr>
        <p:txBody>
          <a:bodyPr spcFirstLastPara="1" wrap="square" lIns="91425" tIns="45700" rIns="91425" bIns="45700" anchor="b" anchorCtr="0">
            <a:normAutofit/>
          </a:bodyPr>
          <a:lstStyle>
            <a:lvl1pPr marL="304815" lvl="0" indent="-152408" algn="l">
              <a:spcBef>
                <a:spcPts val="320"/>
              </a:spcBef>
              <a:spcAft>
                <a:spcPts val="0"/>
              </a:spcAft>
              <a:buClr>
                <a:schemeClr val="dk1"/>
              </a:buClr>
              <a:buSzPts val="2400"/>
              <a:buNone/>
              <a:defRPr sz="1600" b="1"/>
            </a:lvl1pPr>
            <a:lvl2pPr marL="609630" lvl="1" indent="-152408" algn="l">
              <a:spcBef>
                <a:spcPts val="267"/>
              </a:spcBef>
              <a:spcAft>
                <a:spcPts val="0"/>
              </a:spcAft>
              <a:buClr>
                <a:schemeClr val="dk1"/>
              </a:buClr>
              <a:buSzPts val="2000"/>
              <a:buNone/>
              <a:defRPr sz="1333" b="1"/>
            </a:lvl2pPr>
            <a:lvl3pPr marL="914446" lvl="2" indent="-152408" algn="l">
              <a:spcBef>
                <a:spcPts val="240"/>
              </a:spcBef>
              <a:spcAft>
                <a:spcPts val="0"/>
              </a:spcAft>
              <a:buClr>
                <a:schemeClr val="dk1"/>
              </a:buClr>
              <a:buSzPts val="1800"/>
              <a:buNone/>
              <a:defRPr sz="1200" b="1"/>
            </a:lvl3pPr>
            <a:lvl4pPr marL="1219261" lvl="3" indent="-152408" algn="l">
              <a:spcBef>
                <a:spcPts val="213"/>
              </a:spcBef>
              <a:spcAft>
                <a:spcPts val="0"/>
              </a:spcAft>
              <a:buClr>
                <a:schemeClr val="dk1"/>
              </a:buClr>
              <a:buSzPts val="1600"/>
              <a:buNone/>
              <a:defRPr sz="1067" b="1"/>
            </a:lvl4pPr>
            <a:lvl5pPr marL="1524076" lvl="4" indent="-152408" algn="l">
              <a:spcBef>
                <a:spcPts val="213"/>
              </a:spcBef>
              <a:spcAft>
                <a:spcPts val="0"/>
              </a:spcAft>
              <a:buClr>
                <a:schemeClr val="dk1"/>
              </a:buClr>
              <a:buSzPts val="1600"/>
              <a:buNone/>
              <a:defRPr sz="1067" b="1"/>
            </a:lvl5pPr>
            <a:lvl6pPr marL="1828891" lvl="5" indent="-152408" algn="l">
              <a:spcBef>
                <a:spcPts val="213"/>
              </a:spcBef>
              <a:spcAft>
                <a:spcPts val="0"/>
              </a:spcAft>
              <a:buClr>
                <a:schemeClr val="dk1"/>
              </a:buClr>
              <a:buSzPts val="1600"/>
              <a:buNone/>
              <a:defRPr sz="1067" b="1"/>
            </a:lvl6pPr>
            <a:lvl7pPr marL="2133707" lvl="6" indent="-152408" algn="l">
              <a:spcBef>
                <a:spcPts val="213"/>
              </a:spcBef>
              <a:spcAft>
                <a:spcPts val="0"/>
              </a:spcAft>
              <a:buClr>
                <a:schemeClr val="dk1"/>
              </a:buClr>
              <a:buSzPts val="1600"/>
              <a:buNone/>
              <a:defRPr sz="1067" b="1"/>
            </a:lvl7pPr>
            <a:lvl8pPr marL="2438522" lvl="7" indent="-152408" algn="l">
              <a:spcBef>
                <a:spcPts val="213"/>
              </a:spcBef>
              <a:spcAft>
                <a:spcPts val="0"/>
              </a:spcAft>
              <a:buClr>
                <a:schemeClr val="dk1"/>
              </a:buClr>
              <a:buSzPts val="1600"/>
              <a:buNone/>
              <a:defRPr sz="1067" b="1"/>
            </a:lvl8pPr>
            <a:lvl9pPr marL="2743337" lvl="8" indent="-152408" algn="l">
              <a:spcBef>
                <a:spcPts val="213"/>
              </a:spcBef>
              <a:spcAft>
                <a:spcPts val="0"/>
              </a:spcAft>
              <a:buClr>
                <a:schemeClr val="dk1"/>
              </a:buClr>
              <a:buSzPts val="1600"/>
              <a:buNone/>
              <a:defRPr sz="1067" b="1"/>
            </a:lvl9pPr>
          </a:lstStyle>
          <a:p>
            <a:endParaRPr/>
          </a:p>
        </p:txBody>
      </p:sp>
      <p:sp>
        <p:nvSpPr>
          <p:cNvPr id="43" name="Google Shape;43;p60"/>
          <p:cNvSpPr txBox="1">
            <a:spLocks noGrp="1"/>
          </p:cNvSpPr>
          <p:nvPr>
            <p:ph type="body" idx="2"/>
          </p:nvPr>
        </p:nvSpPr>
        <p:spPr>
          <a:xfrm>
            <a:off x="304800" y="1449917"/>
            <a:ext cx="2693459" cy="2634192"/>
          </a:xfrm>
          <a:prstGeom prst="rect">
            <a:avLst/>
          </a:prstGeom>
          <a:noFill/>
          <a:ln>
            <a:noFill/>
          </a:ln>
        </p:spPr>
        <p:txBody>
          <a:bodyPr spcFirstLastPara="1" wrap="square" lIns="91425" tIns="45700" rIns="91425" bIns="45700" anchor="t" anchorCtr="0">
            <a:normAutofit/>
          </a:bodyPr>
          <a:lstStyle>
            <a:lvl1pPr marL="304815" lvl="0" indent="-254013" algn="l">
              <a:spcBef>
                <a:spcPts val="320"/>
              </a:spcBef>
              <a:spcAft>
                <a:spcPts val="0"/>
              </a:spcAft>
              <a:buClr>
                <a:schemeClr val="dk1"/>
              </a:buClr>
              <a:buSzPts val="2400"/>
              <a:buChar char="•"/>
              <a:defRPr sz="1600"/>
            </a:lvl1pPr>
            <a:lvl2pPr marL="609630" lvl="1" indent="-237079" algn="l">
              <a:spcBef>
                <a:spcPts val="267"/>
              </a:spcBef>
              <a:spcAft>
                <a:spcPts val="0"/>
              </a:spcAft>
              <a:buClr>
                <a:schemeClr val="dk1"/>
              </a:buClr>
              <a:buSzPts val="2000"/>
              <a:buChar char="–"/>
              <a:defRPr sz="1333"/>
            </a:lvl2pPr>
            <a:lvl3pPr marL="914446" lvl="2" indent="-228611" algn="l">
              <a:spcBef>
                <a:spcPts val="240"/>
              </a:spcBef>
              <a:spcAft>
                <a:spcPts val="0"/>
              </a:spcAft>
              <a:buClr>
                <a:schemeClr val="dk1"/>
              </a:buClr>
              <a:buSzPts val="1800"/>
              <a:buChar char="•"/>
              <a:defRPr sz="1200"/>
            </a:lvl3pPr>
            <a:lvl4pPr marL="1219261" lvl="3" indent="-220144" algn="l">
              <a:spcBef>
                <a:spcPts val="213"/>
              </a:spcBef>
              <a:spcAft>
                <a:spcPts val="0"/>
              </a:spcAft>
              <a:buClr>
                <a:schemeClr val="dk1"/>
              </a:buClr>
              <a:buSzPts val="1600"/>
              <a:buChar char="–"/>
              <a:defRPr sz="1067"/>
            </a:lvl4pPr>
            <a:lvl5pPr marL="1524076" lvl="4" indent="-220144" algn="l">
              <a:spcBef>
                <a:spcPts val="213"/>
              </a:spcBef>
              <a:spcAft>
                <a:spcPts val="0"/>
              </a:spcAft>
              <a:buClr>
                <a:schemeClr val="dk1"/>
              </a:buClr>
              <a:buSzPts val="1600"/>
              <a:buChar char="»"/>
              <a:defRPr sz="1067"/>
            </a:lvl5pPr>
            <a:lvl6pPr marL="1828891" lvl="5" indent="-220144" algn="l">
              <a:spcBef>
                <a:spcPts val="213"/>
              </a:spcBef>
              <a:spcAft>
                <a:spcPts val="0"/>
              </a:spcAft>
              <a:buClr>
                <a:schemeClr val="dk1"/>
              </a:buClr>
              <a:buSzPts val="1600"/>
              <a:buChar char="•"/>
              <a:defRPr sz="1067"/>
            </a:lvl6pPr>
            <a:lvl7pPr marL="2133707" lvl="6" indent="-220144" algn="l">
              <a:spcBef>
                <a:spcPts val="213"/>
              </a:spcBef>
              <a:spcAft>
                <a:spcPts val="0"/>
              </a:spcAft>
              <a:buClr>
                <a:schemeClr val="dk1"/>
              </a:buClr>
              <a:buSzPts val="1600"/>
              <a:buChar char="•"/>
              <a:defRPr sz="1067"/>
            </a:lvl7pPr>
            <a:lvl8pPr marL="2438522" lvl="7" indent="-220144" algn="l">
              <a:spcBef>
                <a:spcPts val="213"/>
              </a:spcBef>
              <a:spcAft>
                <a:spcPts val="0"/>
              </a:spcAft>
              <a:buClr>
                <a:schemeClr val="dk1"/>
              </a:buClr>
              <a:buSzPts val="1600"/>
              <a:buChar char="•"/>
              <a:defRPr sz="1067"/>
            </a:lvl8pPr>
            <a:lvl9pPr marL="2743337" lvl="8" indent="-220144" algn="l">
              <a:spcBef>
                <a:spcPts val="213"/>
              </a:spcBef>
              <a:spcAft>
                <a:spcPts val="0"/>
              </a:spcAft>
              <a:buClr>
                <a:schemeClr val="dk1"/>
              </a:buClr>
              <a:buSzPts val="1600"/>
              <a:buChar char="•"/>
              <a:defRPr sz="1067"/>
            </a:lvl9pPr>
          </a:lstStyle>
          <a:p>
            <a:endParaRPr/>
          </a:p>
        </p:txBody>
      </p:sp>
      <p:sp>
        <p:nvSpPr>
          <p:cNvPr id="44" name="Google Shape;44;p60"/>
          <p:cNvSpPr txBox="1">
            <a:spLocks noGrp="1"/>
          </p:cNvSpPr>
          <p:nvPr>
            <p:ph type="body" idx="3"/>
          </p:nvPr>
        </p:nvSpPr>
        <p:spPr>
          <a:xfrm>
            <a:off x="3096684" y="1023409"/>
            <a:ext cx="2694517" cy="426508"/>
          </a:xfrm>
          <a:prstGeom prst="rect">
            <a:avLst/>
          </a:prstGeom>
          <a:noFill/>
          <a:ln>
            <a:noFill/>
          </a:ln>
        </p:spPr>
        <p:txBody>
          <a:bodyPr spcFirstLastPara="1" wrap="square" lIns="91425" tIns="45700" rIns="91425" bIns="45700" anchor="b" anchorCtr="0">
            <a:normAutofit/>
          </a:bodyPr>
          <a:lstStyle>
            <a:lvl1pPr marL="304815" lvl="0" indent="-152408" algn="l">
              <a:spcBef>
                <a:spcPts val="320"/>
              </a:spcBef>
              <a:spcAft>
                <a:spcPts val="0"/>
              </a:spcAft>
              <a:buClr>
                <a:schemeClr val="dk1"/>
              </a:buClr>
              <a:buSzPts val="2400"/>
              <a:buNone/>
              <a:defRPr sz="1600" b="1"/>
            </a:lvl1pPr>
            <a:lvl2pPr marL="609630" lvl="1" indent="-152408" algn="l">
              <a:spcBef>
                <a:spcPts val="267"/>
              </a:spcBef>
              <a:spcAft>
                <a:spcPts val="0"/>
              </a:spcAft>
              <a:buClr>
                <a:schemeClr val="dk1"/>
              </a:buClr>
              <a:buSzPts val="2000"/>
              <a:buNone/>
              <a:defRPr sz="1333" b="1"/>
            </a:lvl2pPr>
            <a:lvl3pPr marL="914446" lvl="2" indent="-152408" algn="l">
              <a:spcBef>
                <a:spcPts val="240"/>
              </a:spcBef>
              <a:spcAft>
                <a:spcPts val="0"/>
              </a:spcAft>
              <a:buClr>
                <a:schemeClr val="dk1"/>
              </a:buClr>
              <a:buSzPts val="1800"/>
              <a:buNone/>
              <a:defRPr sz="1200" b="1"/>
            </a:lvl3pPr>
            <a:lvl4pPr marL="1219261" lvl="3" indent="-152408" algn="l">
              <a:spcBef>
                <a:spcPts val="213"/>
              </a:spcBef>
              <a:spcAft>
                <a:spcPts val="0"/>
              </a:spcAft>
              <a:buClr>
                <a:schemeClr val="dk1"/>
              </a:buClr>
              <a:buSzPts val="1600"/>
              <a:buNone/>
              <a:defRPr sz="1067" b="1"/>
            </a:lvl4pPr>
            <a:lvl5pPr marL="1524076" lvl="4" indent="-152408" algn="l">
              <a:spcBef>
                <a:spcPts val="213"/>
              </a:spcBef>
              <a:spcAft>
                <a:spcPts val="0"/>
              </a:spcAft>
              <a:buClr>
                <a:schemeClr val="dk1"/>
              </a:buClr>
              <a:buSzPts val="1600"/>
              <a:buNone/>
              <a:defRPr sz="1067" b="1"/>
            </a:lvl5pPr>
            <a:lvl6pPr marL="1828891" lvl="5" indent="-152408" algn="l">
              <a:spcBef>
                <a:spcPts val="213"/>
              </a:spcBef>
              <a:spcAft>
                <a:spcPts val="0"/>
              </a:spcAft>
              <a:buClr>
                <a:schemeClr val="dk1"/>
              </a:buClr>
              <a:buSzPts val="1600"/>
              <a:buNone/>
              <a:defRPr sz="1067" b="1"/>
            </a:lvl6pPr>
            <a:lvl7pPr marL="2133707" lvl="6" indent="-152408" algn="l">
              <a:spcBef>
                <a:spcPts val="213"/>
              </a:spcBef>
              <a:spcAft>
                <a:spcPts val="0"/>
              </a:spcAft>
              <a:buClr>
                <a:schemeClr val="dk1"/>
              </a:buClr>
              <a:buSzPts val="1600"/>
              <a:buNone/>
              <a:defRPr sz="1067" b="1"/>
            </a:lvl7pPr>
            <a:lvl8pPr marL="2438522" lvl="7" indent="-152408" algn="l">
              <a:spcBef>
                <a:spcPts val="213"/>
              </a:spcBef>
              <a:spcAft>
                <a:spcPts val="0"/>
              </a:spcAft>
              <a:buClr>
                <a:schemeClr val="dk1"/>
              </a:buClr>
              <a:buSzPts val="1600"/>
              <a:buNone/>
              <a:defRPr sz="1067" b="1"/>
            </a:lvl8pPr>
            <a:lvl9pPr marL="2743337" lvl="8" indent="-152408" algn="l">
              <a:spcBef>
                <a:spcPts val="213"/>
              </a:spcBef>
              <a:spcAft>
                <a:spcPts val="0"/>
              </a:spcAft>
              <a:buClr>
                <a:schemeClr val="dk1"/>
              </a:buClr>
              <a:buSzPts val="1600"/>
              <a:buNone/>
              <a:defRPr sz="1067" b="1"/>
            </a:lvl9pPr>
          </a:lstStyle>
          <a:p>
            <a:endParaRPr/>
          </a:p>
        </p:txBody>
      </p:sp>
      <p:sp>
        <p:nvSpPr>
          <p:cNvPr id="45" name="Google Shape;45;p60"/>
          <p:cNvSpPr txBox="1">
            <a:spLocks noGrp="1"/>
          </p:cNvSpPr>
          <p:nvPr>
            <p:ph type="body" idx="4"/>
          </p:nvPr>
        </p:nvSpPr>
        <p:spPr>
          <a:xfrm>
            <a:off x="3096684" y="1449917"/>
            <a:ext cx="2694517" cy="2634192"/>
          </a:xfrm>
          <a:prstGeom prst="rect">
            <a:avLst/>
          </a:prstGeom>
          <a:noFill/>
          <a:ln>
            <a:noFill/>
          </a:ln>
        </p:spPr>
        <p:txBody>
          <a:bodyPr spcFirstLastPara="1" wrap="square" lIns="91425" tIns="45700" rIns="91425" bIns="45700" anchor="t" anchorCtr="0">
            <a:normAutofit/>
          </a:bodyPr>
          <a:lstStyle>
            <a:lvl1pPr marL="304815" lvl="0" indent="-254013" algn="l">
              <a:spcBef>
                <a:spcPts val="320"/>
              </a:spcBef>
              <a:spcAft>
                <a:spcPts val="0"/>
              </a:spcAft>
              <a:buClr>
                <a:schemeClr val="dk1"/>
              </a:buClr>
              <a:buSzPts val="2400"/>
              <a:buChar char="•"/>
              <a:defRPr sz="1600"/>
            </a:lvl1pPr>
            <a:lvl2pPr marL="609630" lvl="1" indent="-237079" algn="l">
              <a:spcBef>
                <a:spcPts val="267"/>
              </a:spcBef>
              <a:spcAft>
                <a:spcPts val="0"/>
              </a:spcAft>
              <a:buClr>
                <a:schemeClr val="dk1"/>
              </a:buClr>
              <a:buSzPts val="2000"/>
              <a:buChar char="–"/>
              <a:defRPr sz="1333"/>
            </a:lvl2pPr>
            <a:lvl3pPr marL="914446" lvl="2" indent="-228611" algn="l">
              <a:spcBef>
                <a:spcPts val="240"/>
              </a:spcBef>
              <a:spcAft>
                <a:spcPts val="0"/>
              </a:spcAft>
              <a:buClr>
                <a:schemeClr val="dk1"/>
              </a:buClr>
              <a:buSzPts val="1800"/>
              <a:buChar char="•"/>
              <a:defRPr sz="1200"/>
            </a:lvl3pPr>
            <a:lvl4pPr marL="1219261" lvl="3" indent="-220144" algn="l">
              <a:spcBef>
                <a:spcPts val="213"/>
              </a:spcBef>
              <a:spcAft>
                <a:spcPts val="0"/>
              </a:spcAft>
              <a:buClr>
                <a:schemeClr val="dk1"/>
              </a:buClr>
              <a:buSzPts val="1600"/>
              <a:buChar char="–"/>
              <a:defRPr sz="1067"/>
            </a:lvl4pPr>
            <a:lvl5pPr marL="1524076" lvl="4" indent="-220144" algn="l">
              <a:spcBef>
                <a:spcPts val="213"/>
              </a:spcBef>
              <a:spcAft>
                <a:spcPts val="0"/>
              </a:spcAft>
              <a:buClr>
                <a:schemeClr val="dk1"/>
              </a:buClr>
              <a:buSzPts val="1600"/>
              <a:buChar char="»"/>
              <a:defRPr sz="1067"/>
            </a:lvl5pPr>
            <a:lvl6pPr marL="1828891" lvl="5" indent="-220144" algn="l">
              <a:spcBef>
                <a:spcPts val="213"/>
              </a:spcBef>
              <a:spcAft>
                <a:spcPts val="0"/>
              </a:spcAft>
              <a:buClr>
                <a:schemeClr val="dk1"/>
              </a:buClr>
              <a:buSzPts val="1600"/>
              <a:buChar char="•"/>
              <a:defRPr sz="1067"/>
            </a:lvl6pPr>
            <a:lvl7pPr marL="2133707" lvl="6" indent="-220144" algn="l">
              <a:spcBef>
                <a:spcPts val="213"/>
              </a:spcBef>
              <a:spcAft>
                <a:spcPts val="0"/>
              </a:spcAft>
              <a:buClr>
                <a:schemeClr val="dk1"/>
              </a:buClr>
              <a:buSzPts val="1600"/>
              <a:buChar char="•"/>
              <a:defRPr sz="1067"/>
            </a:lvl7pPr>
            <a:lvl8pPr marL="2438522" lvl="7" indent="-220144" algn="l">
              <a:spcBef>
                <a:spcPts val="213"/>
              </a:spcBef>
              <a:spcAft>
                <a:spcPts val="0"/>
              </a:spcAft>
              <a:buClr>
                <a:schemeClr val="dk1"/>
              </a:buClr>
              <a:buSzPts val="1600"/>
              <a:buChar char="•"/>
              <a:defRPr sz="1067"/>
            </a:lvl8pPr>
            <a:lvl9pPr marL="2743337" lvl="8" indent="-220144" algn="l">
              <a:spcBef>
                <a:spcPts val="213"/>
              </a:spcBef>
              <a:spcAft>
                <a:spcPts val="0"/>
              </a:spcAft>
              <a:buClr>
                <a:schemeClr val="dk1"/>
              </a:buClr>
              <a:buSzPts val="1600"/>
              <a:buChar char="•"/>
              <a:defRPr sz="1067"/>
            </a:lvl9pPr>
          </a:lstStyle>
          <a:p>
            <a:endParaRPr/>
          </a:p>
        </p:txBody>
      </p:sp>
      <p:sp>
        <p:nvSpPr>
          <p:cNvPr id="46" name="Google Shape;46;p60"/>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60"/>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60"/>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5335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9"/>
        <p:cNvGrpSpPr/>
        <p:nvPr/>
      </p:nvGrpSpPr>
      <p:grpSpPr>
        <a:xfrm>
          <a:off x="0" y="0"/>
          <a:ext cx="0" cy="0"/>
          <a:chOff x="0" y="0"/>
          <a:chExt cx="0" cy="0"/>
        </a:xfrm>
      </p:grpSpPr>
      <p:sp>
        <p:nvSpPr>
          <p:cNvPr id="50" name="Google Shape;50;p61"/>
          <p:cNvSpPr txBox="1">
            <a:spLocks noGrp="1"/>
          </p:cNvSpPr>
          <p:nvPr>
            <p:ph type="title"/>
          </p:nvPr>
        </p:nvSpPr>
        <p:spPr>
          <a:xfrm>
            <a:off x="304800" y="183092"/>
            <a:ext cx="5486400" cy="762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61"/>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61"/>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61"/>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449553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4"/>
        <p:cNvGrpSpPr/>
        <p:nvPr/>
      </p:nvGrpSpPr>
      <p:grpSpPr>
        <a:xfrm>
          <a:off x="0" y="0"/>
          <a:ext cx="0" cy="0"/>
          <a:chOff x="0" y="0"/>
          <a:chExt cx="0" cy="0"/>
        </a:xfrm>
      </p:grpSpPr>
      <p:sp>
        <p:nvSpPr>
          <p:cNvPr id="55" name="Google Shape;55;p62"/>
          <p:cNvSpPr txBox="1">
            <a:spLocks noGrp="1"/>
          </p:cNvSpPr>
          <p:nvPr>
            <p:ph type="title"/>
          </p:nvPr>
        </p:nvSpPr>
        <p:spPr>
          <a:xfrm>
            <a:off x="304800" y="182033"/>
            <a:ext cx="2005542" cy="7747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1333"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62"/>
          <p:cNvSpPr txBox="1">
            <a:spLocks noGrp="1"/>
          </p:cNvSpPr>
          <p:nvPr>
            <p:ph type="body" idx="1"/>
          </p:nvPr>
        </p:nvSpPr>
        <p:spPr>
          <a:xfrm>
            <a:off x="2383367" y="182034"/>
            <a:ext cx="3407833" cy="3902075"/>
          </a:xfrm>
          <a:prstGeom prst="rect">
            <a:avLst/>
          </a:prstGeom>
          <a:noFill/>
          <a:ln>
            <a:noFill/>
          </a:ln>
        </p:spPr>
        <p:txBody>
          <a:bodyPr spcFirstLastPara="1" wrap="square" lIns="91425" tIns="45700" rIns="91425" bIns="45700" anchor="t" anchorCtr="0">
            <a:normAutofit/>
          </a:bodyPr>
          <a:lstStyle>
            <a:lvl1pPr marL="304815" lvl="0" indent="-287881" algn="l">
              <a:spcBef>
                <a:spcPts val="427"/>
              </a:spcBef>
              <a:spcAft>
                <a:spcPts val="0"/>
              </a:spcAft>
              <a:buClr>
                <a:schemeClr val="dk1"/>
              </a:buClr>
              <a:buSzPts val="3200"/>
              <a:buChar char="•"/>
              <a:defRPr sz="2133"/>
            </a:lvl1pPr>
            <a:lvl2pPr marL="609630" lvl="1" indent="-270947" algn="l">
              <a:spcBef>
                <a:spcPts val="373"/>
              </a:spcBef>
              <a:spcAft>
                <a:spcPts val="0"/>
              </a:spcAft>
              <a:buClr>
                <a:schemeClr val="dk1"/>
              </a:buClr>
              <a:buSzPts val="2800"/>
              <a:buChar char="–"/>
              <a:defRPr sz="1867"/>
            </a:lvl2pPr>
            <a:lvl3pPr marL="914446" lvl="2" indent="-254013" algn="l">
              <a:spcBef>
                <a:spcPts val="320"/>
              </a:spcBef>
              <a:spcAft>
                <a:spcPts val="0"/>
              </a:spcAft>
              <a:buClr>
                <a:schemeClr val="dk1"/>
              </a:buClr>
              <a:buSzPts val="2400"/>
              <a:buChar char="•"/>
              <a:defRPr sz="1600"/>
            </a:lvl3pPr>
            <a:lvl4pPr marL="1219261" lvl="3" indent="-237079" algn="l">
              <a:spcBef>
                <a:spcPts val="267"/>
              </a:spcBef>
              <a:spcAft>
                <a:spcPts val="0"/>
              </a:spcAft>
              <a:buClr>
                <a:schemeClr val="dk1"/>
              </a:buClr>
              <a:buSzPts val="2000"/>
              <a:buChar char="–"/>
              <a:defRPr sz="1333"/>
            </a:lvl4pPr>
            <a:lvl5pPr marL="1524076" lvl="4" indent="-237079" algn="l">
              <a:spcBef>
                <a:spcPts val="267"/>
              </a:spcBef>
              <a:spcAft>
                <a:spcPts val="0"/>
              </a:spcAft>
              <a:buClr>
                <a:schemeClr val="dk1"/>
              </a:buClr>
              <a:buSzPts val="2000"/>
              <a:buChar char="»"/>
              <a:defRPr sz="1333"/>
            </a:lvl5pPr>
            <a:lvl6pPr marL="1828891" lvl="5" indent="-237079" algn="l">
              <a:spcBef>
                <a:spcPts val="267"/>
              </a:spcBef>
              <a:spcAft>
                <a:spcPts val="0"/>
              </a:spcAft>
              <a:buClr>
                <a:schemeClr val="dk1"/>
              </a:buClr>
              <a:buSzPts val="2000"/>
              <a:buChar char="•"/>
              <a:defRPr sz="1333"/>
            </a:lvl6pPr>
            <a:lvl7pPr marL="2133707" lvl="6" indent="-237079" algn="l">
              <a:spcBef>
                <a:spcPts val="267"/>
              </a:spcBef>
              <a:spcAft>
                <a:spcPts val="0"/>
              </a:spcAft>
              <a:buClr>
                <a:schemeClr val="dk1"/>
              </a:buClr>
              <a:buSzPts val="2000"/>
              <a:buChar char="•"/>
              <a:defRPr sz="1333"/>
            </a:lvl7pPr>
            <a:lvl8pPr marL="2438522" lvl="7" indent="-237079" algn="l">
              <a:spcBef>
                <a:spcPts val="267"/>
              </a:spcBef>
              <a:spcAft>
                <a:spcPts val="0"/>
              </a:spcAft>
              <a:buClr>
                <a:schemeClr val="dk1"/>
              </a:buClr>
              <a:buSzPts val="2000"/>
              <a:buChar char="•"/>
              <a:defRPr sz="1333"/>
            </a:lvl8pPr>
            <a:lvl9pPr marL="2743337" lvl="8" indent="-237079" algn="l">
              <a:spcBef>
                <a:spcPts val="267"/>
              </a:spcBef>
              <a:spcAft>
                <a:spcPts val="0"/>
              </a:spcAft>
              <a:buClr>
                <a:schemeClr val="dk1"/>
              </a:buClr>
              <a:buSzPts val="2000"/>
              <a:buChar char="•"/>
              <a:defRPr sz="1333"/>
            </a:lvl9pPr>
          </a:lstStyle>
          <a:p>
            <a:endParaRPr/>
          </a:p>
        </p:txBody>
      </p:sp>
      <p:sp>
        <p:nvSpPr>
          <p:cNvPr id="57" name="Google Shape;57;p62"/>
          <p:cNvSpPr txBox="1">
            <a:spLocks noGrp="1"/>
          </p:cNvSpPr>
          <p:nvPr>
            <p:ph type="body" idx="2"/>
          </p:nvPr>
        </p:nvSpPr>
        <p:spPr>
          <a:xfrm>
            <a:off x="304800" y="956734"/>
            <a:ext cx="2005542" cy="3127375"/>
          </a:xfrm>
          <a:prstGeom prst="rect">
            <a:avLst/>
          </a:prstGeom>
          <a:noFill/>
          <a:ln>
            <a:noFill/>
          </a:ln>
        </p:spPr>
        <p:txBody>
          <a:bodyPr spcFirstLastPara="1" wrap="square" lIns="91425" tIns="45700" rIns="91425" bIns="45700" anchor="t" anchorCtr="0">
            <a:normAutofit/>
          </a:bodyPr>
          <a:lstStyle>
            <a:lvl1pPr marL="304815" lvl="0" indent="-152408" algn="l">
              <a:spcBef>
                <a:spcPts val="187"/>
              </a:spcBef>
              <a:spcAft>
                <a:spcPts val="0"/>
              </a:spcAft>
              <a:buClr>
                <a:schemeClr val="dk1"/>
              </a:buClr>
              <a:buSzPts val="1400"/>
              <a:buNone/>
              <a:defRPr sz="933"/>
            </a:lvl1pPr>
            <a:lvl2pPr marL="609630" lvl="1" indent="-152408" algn="l">
              <a:spcBef>
                <a:spcPts val="160"/>
              </a:spcBef>
              <a:spcAft>
                <a:spcPts val="0"/>
              </a:spcAft>
              <a:buClr>
                <a:schemeClr val="dk1"/>
              </a:buClr>
              <a:buSzPts val="1200"/>
              <a:buNone/>
              <a:defRPr sz="800"/>
            </a:lvl2pPr>
            <a:lvl3pPr marL="914446" lvl="2" indent="-152408" algn="l">
              <a:spcBef>
                <a:spcPts val="133"/>
              </a:spcBef>
              <a:spcAft>
                <a:spcPts val="0"/>
              </a:spcAft>
              <a:buClr>
                <a:schemeClr val="dk1"/>
              </a:buClr>
              <a:buSzPts val="1000"/>
              <a:buNone/>
              <a:defRPr sz="667"/>
            </a:lvl3pPr>
            <a:lvl4pPr marL="1219261" lvl="3" indent="-152408" algn="l">
              <a:spcBef>
                <a:spcPts val="120"/>
              </a:spcBef>
              <a:spcAft>
                <a:spcPts val="0"/>
              </a:spcAft>
              <a:buClr>
                <a:schemeClr val="dk1"/>
              </a:buClr>
              <a:buSzPts val="900"/>
              <a:buNone/>
              <a:defRPr sz="600"/>
            </a:lvl4pPr>
            <a:lvl5pPr marL="1524076" lvl="4" indent="-152408" algn="l">
              <a:spcBef>
                <a:spcPts val="120"/>
              </a:spcBef>
              <a:spcAft>
                <a:spcPts val="0"/>
              </a:spcAft>
              <a:buClr>
                <a:schemeClr val="dk1"/>
              </a:buClr>
              <a:buSzPts val="900"/>
              <a:buNone/>
              <a:defRPr sz="600"/>
            </a:lvl5pPr>
            <a:lvl6pPr marL="1828891" lvl="5" indent="-152408" algn="l">
              <a:spcBef>
                <a:spcPts val="120"/>
              </a:spcBef>
              <a:spcAft>
                <a:spcPts val="0"/>
              </a:spcAft>
              <a:buClr>
                <a:schemeClr val="dk1"/>
              </a:buClr>
              <a:buSzPts val="900"/>
              <a:buNone/>
              <a:defRPr sz="600"/>
            </a:lvl6pPr>
            <a:lvl7pPr marL="2133707" lvl="6" indent="-152408" algn="l">
              <a:spcBef>
                <a:spcPts val="120"/>
              </a:spcBef>
              <a:spcAft>
                <a:spcPts val="0"/>
              </a:spcAft>
              <a:buClr>
                <a:schemeClr val="dk1"/>
              </a:buClr>
              <a:buSzPts val="900"/>
              <a:buNone/>
              <a:defRPr sz="600"/>
            </a:lvl7pPr>
            <a:lvl8pPr marL="2438522" lvl="7" indent="-152408" algn="l">
              <a:spcBef>
                <a:spcPts val="120"/>
              </a:spcBef>
              <a:spcAft>
                <a:spcPts val="0"/>
              </a:spcAft>
              <a:buClr>
                <a:schemeClr val="dk1"/>
              </a:buClr>
              <a:buSzPts val="900"/>
              <a:buNone/>
              <a:defRPr sz="600"/>
            </a:lvl8pPr>
            <a:lvl9pPr marL="2743337" lvl="8" indent="-152408" algn="l">
              <a:spcBef>
                <a:spcPts val="120"/>
              </a:spcBef>
              <a:spcAft>
                <a:spcPts val="0"/>
              </a:spcAft>
              <a:buClr>
                <a:schemeClr val="dk1"/>
              </a:buClr>
              <a:buSzPts val="900"/>
              <a:buNone/>
              <a:defRPr sz="600"/>
            </a:lvl9pPr>
          </a:lstStyle>
          <a:p>
            <a:endParaRPr/>
          </a:p>
        </p:txBody>
      </p:sp>
      <p:sp>
        <p:nvSpPr>
          <p:cNvPr id="58" name="Google Shape;58;p62"/>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62"/>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62"/>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291119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1"/>
        <p:cNvGrpSpPr/>
        <p:nvPr/>
      </p:nvGrpSpPr>
      <p:grpSpPr>
        <a:xfrm>
          <a:off x="0" y="0"/>
          <a:ext cx="0" cy="0"/>
          <a:chOff x="0" y="0"/>
          <a:chExt cx="0" cy="0"/>
        </a:xfrm>
      </p:grpSpPr>
      <p:sp>
        <p:nvSpPr>
          <p:cNvPr id="62" name="Google Shape;62;p63"/>
          <p:cNvSpPr txBox="1">
            <a:spLocks noGrp="1"/>
          </p:cNvSpPr>
          <p:nvPr>
            <p:ph type="title"/>
          </p:nvPr>
        </p:nvSpPr>
        <p:spPr>
          <a:xfrm>
            <a:off x="1194859" y="3200400"/>
            <a:ext cx="3657600" cy="377825"/>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1333"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63"/>
          <p:cNvSpPr>
            <a:spLocks noGrp="1"/>
          </p:cNvSpPr>
          <p:nvPr>
            <p:ph type="pic" idx="2"/>
          </p:nvPr>
        </p:nvSpPr>
        <p:spPr>
          <a:xfrm>
            <a:off x="1194859" y="408517"/>
            <a:ext cx="3657600" cy="2743200"/>
          </a:xfrm>
          <a:prstGeom prst="rect">
            <a:avLst/>
          </a:prstGeom>
          <a:noFill/>
          <a:ln>
            <a:noFill/>
          </a:ln>
        </p:spPr>
      </p:sp>
      <p:sp>
        <p:nvSpPr>
          <p:cNvPr id="64" name="Google Shape;64;p63"/>
          <p:cNvSpPr txBox="1">
            <a:spLocks noGrp="1"/>
          </p:cNvSpPr>
          <p:nvPr>
            <p:ph type="body" idx="1"/>
          </p:nvPr>
        </p:nvSpPr>
        <p:spPr>
          <a:xfrm>
            <a:off x="1194859" y="3578225"/>
            <a:ext cx="3657600" cy="536575"/>
          </a:xfrm>
          <a:prstGeom prst="rect">
            <a:avLst/>
          </a:prstGeom>
          <a:noFill/>
          <a:ln>
            <a:noFill/>
          </a:ln>
        </p:spPr>
        <p:txBody>
          <a:bodyPr spcFirstLastPara="1" wrap="square" lIns="91425" tIns="45700" rIns="91425" bIns="45700" anchor="t" anchorCtr="0">
            <a:normAutofit/>
          </a:bodyPr>
          <a:lstStyle>
            <a:lvl1pPr marL="304815" lvl="0" indent="-152408" algn="l">
              <a:spcBef>
                <a:spcPts val="187"/>
              </a:spcBef>
              <a:spcAft>
                <a:spcPts val="0"/>
              </a:spcAft>
              <a:buClr>
                <a:schemeClr val="dk1"/>
              </a:buClr>
              <a:buSzPts val="1400"/>
              <a:buNone/>
              <a:defRPr sz="933"/>
            </a:lvl1pPr>
            <a:lvl2pPr marL="609630" lvl="1" indent="-152408" algn="l">
              <a:spcBef>
                <a:spcPts val="160"/>
              </a:spcBef>
              <a:spcAft>
                <a:spcPts val="0"/>
              </a:spcAft>
              <a:buClr>
                <a:schemeClr val="dk1"/>
              </a:buClr>
              <a:buSzPts val="1200"/>
              <a:buNone/>
              <a:defRPr sz="800"/>
            </a:lvl2pPr>
            <a:lvl3pPr marL="914446" lvl="2" indent="-152408" algn="l">
              <a:spcBef>
                <a:spcPts val="133"/>
              </a:spcBef>
              <a:spcAft>
                <a:spcPts val="0"/>
              </a:spcAft>
              <a:buClr>
                <a:schemeClr val="dk1"/>
              </a:buClr>
              <a:buSzPts val="1000"/>
              <a:buNone/>
              <a:defRPr sz="667"/>
            </a:lvl3pPr>
            <a:lvl4pPr marL="1219261" lvl="3" indent="-152408" algn="l">
              <a:spcBef>
                <a:spcPts val="120"/>
              </a:spcBef>
              <a:spcAft>
                <a:spcPts val="0"/>
              </a:spcAft>
              <a:buClr>
                <a:schemeClr val="dk1"/>
              </a:buClr>
              <a:buSzPts val="900"/>
              <a:buNone/>
              <a:defRPr sz="600"/>
            </a:lvl4pPr>
            <a:lvl5pPr marL="1524076" lvl="4" indent="-152408" algn="l">
              <a:spcBef>
                <a:spcPts val="120"/>
              </a:spcBef>
              <a:spcAft>
                <a:spcPts val="0"/>
              </a:spcAft>
              <a:buClr>
                <a:schemeClr val="dk1"/>
              </a:buClr>
              <a:buSzPts val="900"/>
              <a:buNone/>
              <a:defRPr sz="600"/>
            </a:lvl5pPr>
            <a:lvl6pPr marL="1828891" lvl="5" indent="-152408" algn="l">
              <a:spcBef>
                <a:spcPts val="120"/>
              </a:spcBef>
              <a:spcAft>
                <a:spcPts val="0"/>
              </a:spcAft>
              <a:buClr>
                <a:schemeClr val="dk1"/>
              </a:buClr>
              <a:buSzPts val="900"/>
              <a:buNone/>
              <a:defRPr sz="600"/>
            </a:lvl6pPr>
            <a:lvl7pPr marL="2133707" lvl="6" indent="-152408" algn="l">
              <a:spcBef>
                <a:spcPts val="120"/>
              </a:spcBef>
              <a:spcAft>
                <a:spcPts val="0"/>
              </a:spcAft>
              <a:buClr>
                <a:schemeClr val="dk1"/>
              </a:buClr>
              <a:buSzPts val="900"/>
              <a:buNone/>
              <a:defRPr sz="600"/>
            </a:lvl7pPr>
            <a:lvl8pPr marL="2438522" lvl="7" indent="-152408" algn="l">
              <a:spcBef>
                <a:spcPts val="120"/>
              </a:spcBef>
              <a:spcAft>
                <a:spcPts val="0"/>
              </a:spcAft>
              <a:buClr>
                <a:schemeClr val="dk1"/>
              </a:buClr>
              <a:buSzPts val="900"/>
              <a:buNone/>
              <a:defRPr sz="600"/>
            </a:lvl8pPr>
            <a:lvl9pPr marL="2743337" lvl="8" indent="-152408" algn="l">
              <a:spcBef>
                <a:spcPts val="120"/>
              </a:spcBef>
              <a:spcAft>
                <a:spcPts val="0"/>
              </a:spcAft>
              <a:buClr>
                <a:schemeClr val="dk1"/>
              </a:buClr>
              <a:buSzPts val="900"/>
              <a:buNone/>
              <a:defRPr sz="600"/>
            </a:lvl9pPr>
          </a:lstStyle>
          <a:p>
            <a:endParaRPr/>
          </a:p>
        </p:txBody>
      </p:sp>
      <p:sp>
        <p:nvSpPr>
          <p:cNvPr id="65" name="Google Shape;65;p63"/>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63"/>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63"/>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209408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68"/>
        <p:cNvGrpSpPr/>
        <p:nvPr/>
      </p:nvGrpSpPr>
      <p:grpSpPr>
        <a:xfrm>
          <a:off x="0" y="0"/>
          <a:ext cx="0" cy="0"/>
          <a:chOff x="0" y="0"/>
          <a:chExt cx="0" cy="0"/>
        </a:xfrm>
      </p:grpSpPr>
      <p:sp>
        <p:nvSpPr>
          <p:cNvPr id="69" name="Google Shape;69;p64"/>
          <p:cNvSpPr txBox="1">
            <a:spLocks noGrp="1"/>
          </p:cNvSpPr>
          <p:nvPr>
            <p:ph type="title"/>
          </p:nvPr>
        </p:nvSpPr>
        <p:spPr>
          <a:xfrm>
            <a:off x="304800" y="183092"/>
            <a:ext cx="5486400" cy="762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64"/>
          <p:cNvSpPr txBox="1">
            <a:spLocks noGrp="1"/>
          </p:cNvSpPr>
          <p:nvPr>
            <p:ph type="body" idx="1"/>
          </p:nvPr>
        </p:nvSpPr>
        <p:spPr>
          <a:xfrm rot="5400000">
            <a:off x="1539346" y="-167745"/>
            <a:ext cx="3017309" cy="5486400"/>
          </a:xfrm>
          <a:prstGeom prst="rect">
            <a:avLst/>
          </a:prstGeom>
          <a:noFill/>
          <a:ln>
            <a:noFill/>
          </a:ln>
        </p:spPr>
        <p:txBody>
          <a:bodyPr spcFirstLastPara="1" wrap="square" lIns="91425" tIns="45700" rIns="91425" bIns="45700" anchor="t" anchorCtr="0">
            <a:normAutofit/>
          </a:bodyPr>
          <a:lstStyle>
            <a:lvl1pPr marL="304815" lvl="0" indent="-228611" algn="l">
              <a:spcBef>
                <a:spcPts val="240"/>
              </a:spcBef>
              <a:spcAft>
                <a:spcPts val="0"/>
              </a:spcAft>
              <a:buClr>
                <a:schemeClr val="dk1"/>
              </a:buClr>
              <a:buSzPts val="1800"/>
              <a:buChar char="•"/>
              <a:defRPr/>
            </a:lvl1pPr>
            <a:lvl2pPr marL="609630" lvl="1" indent="-228611" algn="l">
              <a:spcBef>
                <a:spcPts val="240"/>
              </a:spcBef>
              <a:spcAft>
                <a:spcPts val="0"/>
              </a:spcAft>
              <a:buClr>
                <a:schemeClr val="dk1"/>
              </a:buClr>
              <a:buSzPts val="1800"/>
              <a:buChar char="–"/>
              <a:defRPr/>
            </a:lvl2pPr>
            <a:lvl3pPr marL="914446" lvl="2" indent="-228611" algn="l">
              <a:spcBef>
                <a:spcPts val="240"/>
              </a:spcBef>
              <a:spcAft>
                <a:spcPts val="0"/>
              </a:spcAft>
              <a:buClr>
                <a:schemeClr val="dk1"/>
              </a:buClr>
              <a:buSzPts val="1800"/>
              <a:buChar char="•"/>
              <a:defRPr/>
            </a:lvl3pPr>
            <a:lvl4pPr marL="1219261" lvl="3" indent="-228611" algn="l">
              <a:spcBef>
                <a:spcPts val="240"/>
              </a:spcBef>
              <a:spcAft>
                <a:spcPts val="0"/>
              </a:spcAft>
              <a:buClr>
                <a:schemeClr val="dk1"/>
              </a:buClr>
              <a:buSzPts val="1800"/>
              <a:buChar char="–"/>
              <a:defRPr/>
            </a:lvl4pPr>
            <a:lvl5pPr marL="1524076" lvl="4" indent="-228611" algn="l">
              <a:spcBef>
                <a:spcPts val="240"/>
              </a:spcBef>
              <a:spcAft>
                <a:spcPts val="0"/>
              </a:spcAft>
              <a:buClr>
                <a:schemeClr val="dk1"/>
              </a:buClr>
              <a:buSzPts val="1800"/>
              <a:buChar char="»"/>
              <a:defRPr/>
            </a:lvl5pPr>
            <a:lvl6pPr marL="1828891" lvl="5" indent="-228611" algn="l">
              <a:spcBef>
                <a:spcPts val="240"/>
              </a:spcBef>
              <a:spcAft>
                <a:spcPts val="0"/>
              </a:spcAft>
              <a:buClr>
                <a:schemeClr val="dk1"/>
              </a:buClr>
              <a:buSzPts val="1800"/>
              <a:buChar char="•"/>
              <a:defRPr/>
            </a:lvl6pPr>
            <a:lvl7pPr marL="2133707" lvl="6" indent="-228611" algn="l">
              <a:spcBef>
                <a:spcPts val="240"/>
              </a:spcBef>
              <a:spcAft>
                <a:spcPts val="0"/>
              </a:spcAft>
              <a:buClr>
                <a:schemeClr val="dk1"/>
              </a:buClr>
              <a:buSzPts val="1800"/>
              <a:buChar char="•"/>
              <a:defRPr/>
            </a:lvl7pPr>
            <a:lvl8pPr marL="2438522" lvl="7" indent="-228611" algn="l">
              <a:spcBef>
                <a:spcPts val="240"/>
              </a:spcBef>
              <a:spcAft>
                <a:spcPts val="0"/>
              </a:spcAft>
              <a:buClr>
                <a:schemeClr val="dk1"/>
              </a:buClr>
              <a:buSzPts val="1800"/>
              <a:buChar char="•"/>
              <a:defRPr/>
            </a:lvl8pPr>
            <a:lvl9pPr marL="2743337" lvl="8" indent="-228611" algn="l">
              <a:spcBef>
                <a:spcPts val="240"/>
              </a:spcBef>
              <a:spcAft>
                <a:spcPts val="0"/>
              </a:spcAft>
              <a:buClr>
                <a:schemeClr val="dk1"/>
              </a:buClr>
              <a:buSzPts val="1800"/>
              <a:buChar char="•"/>
              <a:defRPr/>
            </a:lvl9pPr>
          </a:lstStyle>
          <a:p>
            <a:endParaRPr/>
          </a:p>
        </p:txBody>
      </p:sp>
      <p:sp>
        <p:nvSpPr>
          <p:cNvPr id="71" name="Google Shape;71;p64"/>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64"/>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64"/>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845213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54"/>
          <p:cNvSpPr txBox="1">
            <a:spLocks noGrp="1"/>
          </p:cNvSpPr>
          <p:nvPr>
            <p:ph type="title"/>
          </p:nvPr>
        </p:nvSpPr>
        <p:spPr>
          <a:xfrm>
            <a:off x="304800" y="183092"/>
            <a:ext cx="5486400" cy="762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54"/>
          <p:cNvSpPr txBox="1">
            <a:spLocks noGrp="1"/>
          </p:cNvSpPr>
          <p:nvPr>
            <p:ph type="body" idx="1"/>
          </p:nvPr>
        </p:nvSpPr>
        <p:spPr>
          <a:xfrm>
            <a:off x="304800" y="1066800"/>
            <a:ext cx="5486400" cy="3017309"/>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54"/>
          <p:cNvSpPr txBox="1">
            <a:spLocks noGrp="1"/>
          </p:cNvSpPr>
          <p:nvPr>
            <p:ph type="dt" idx="10"/>
          </p:nvPr>
        </p:nvSpPr>
        <p:spPr>
          <a:xfrm>
            <a:off x="304800" y="4237567"/>
            <a:ext cx="1422400" cy="243417"/>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8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9" name="Google Shape;9;p54"/>
          <p:cNvSpPr txBox="1">
            <a:spLocks noGrp="1"/>
          </p:cNvSpPr>
          <p:nvPr>
            <p:ph type="ftr" idx="11"/>
          </p:nvPr>
        </p:nvSpPr>
        <p:spPr>
          <a:xfrm>
            <a:off x="2082800" y="4237567"/>
            <a:ext cx="1930400" cy="243417"/>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8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10" name="Google Shape;10;p54"/>
          <p:cNvSpPr txBox="1">
            <a:spLocks noGrp="1"/>
          </p:cNvSpPr>
          <p:nvPr>
            <p:ph type="sldNum" idx="12"/>
          </p:nvPr>
        </p:nvSpPr>
        <p:spPr>
          <a:xfrm>
            <a:off x="4368800" y="4237567"/>
            <a:ext cx="1422400" cy="243417"/>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800" b="0" i="0" u="none" strike="noStrike" cap="none">
                <a:solidFill>
                  <a:srgbClr val="888888"/>
                </a:solidFill>
                <a:latin typeface="Calibri"/>
                <a:ea typeface="Calibri"/>
                <a:cs typeface="Calibri"/>
                <a:sym typeface="Calibri"/>
              </a:defRPr>
            </a:lvl1pPr>
            <a:lvl2pPr marL="0" marR="0" lvl="1" indent="0" algn="r" rtl="0">
              <a:spcBef>
                <a:spcPts val="0"/>
              </a:spcBef>
              <a:buNone/>
              <a:defRPr sz="800" b="0" i="0" u="none" strike="noStrike" cap="none">
                <a:solidFill>
                  <a:srgbClr val="888888"/>
                </a:solidFill>
                <a:latin typeface="Calibri"/>
                <a:ea typeface="Calibri"/>
                <a:cs typeface="Calibri"/>
                <a:sym typeface="Calibri"/>
              </a:defRPr>
            </a:lvl2pPr>
            <a:lvl3pPr marL="0" marR="0" lvl="2" indent="0" algn="r" rtl="0">
              <a:spcBef>
                <a:spcPts val="0"/>
              </a:spcBef>
              <a:buNone/>
              <a:defRPr sz="800" b="0" i="0" u="none" strike="noStrike" cap="none">
                <a:solidFill>
                  <a:srgbClr val="888888"/>
                </a:solidFill>
                <a:latin typeface="Calibri"/>
                <a:ea typeface="Calibri"/>
                <a:cs typeface="Calibri"/>
                <a:sym typeface="Calibri"/>
              </a:defRPr>
            </a:lvl3pPr>
            <a:lvl4pPr marL="0" marR="0" lvl="3" indent="0" algn="r" rtl="0">
              <a:spcBef>
                <a:spcPts val="0"/>
              </a:spcBef>
              <a:buNone/>
              <a:defRPr sz="800" b="0" i="0" u="none" strike="noStrike" cap="none">
                <a:solidFill>
                  <a:srgbClr val="888888"/>
                </a:solidFill>
                <a:latin typeface="Calibri"/>
                <a:ea typeface="Calibri"/>
                <a:cs typeface="Calibri"/>
                <a:sym typeface="Calibri"/>
              </a:defRPr>
            </a:lvl4pPr>
            <a:lvl5pPr marL="0" marR="0" lvl="4" indent="0" algn="r" rtl="0">
              <a:spcBef>
                <a:spcPts val="0"/>
              </a:spcBef>
              <a:buNone/>
              <a:defRPr sz="800" b="0" i="0" u="none" strike="noStrike" cap="none">
                <a:solidFill>
                  <a:srgbClr val="888888"/>
                </a:solidFill>
                <a:latin typeface="Calibri"/>
                <a:ea typeface="Calibri"/>
                <a:cs typeface="Calibri"/>
                <a:sym typeface="Calibri"/>
              </a:defRPr>
            </a:lvl5pPr>
            <a:lvl6pPr marL="0" marR="0" lvl="5" indent="0" algn="r" rtl="0">
              <a:spcBef>
                <a:spcPts val="0"/>
              </a:spcBef>
              <a:buNone/>
              <a:defRPr sz="800" b="0" i="0" u="none" strike="noStrike" cap="none">
                <a:solidFill>
                  <a:srgbClr val="888888"/>
                </a:solidFill>
                <a:latin typeface="Calibri"/>
                <a:ea typeface="Calibri"/>
                <a:cs typeface="Calibri"/>
                <a:sym typeface="Calibri"/>
              </a:defRPr>
            </a:lvl6pPr>
            <a:lvl7pPr marL="0" marR="0" lvl="6" indent="0" algn="r" rtl="0">
              <a:spcBef>
                <a:spcPts val="0"/>
              </a:spcBef>
              <a:buNone/>
              <a:defRPr sz="800" b="0" i="0" u="none" strike="noStrike" cap="none">
                <a:solidFill>
                  <a:srgbClr val="888888"/>
                </a:solidFill>
                <a:latin typeface="Calibri"/>
                <a:ea typeface="Calibri"/>
                <a:cs typeface="Calibri"/>
                <a:sym typeface="Calibri"/>
              </a:defRPr>
            </a:lvl7pPr>
            <a:lvl8pPr marL="0" marR="0" lvl="7" indent="0" algn="r" rtl="0">
              <a:spcBef>
                <a:spcPts val="0"/>
              </a:spcBef>
              <a:buNone/>
              <a:defRPr sz="800" b="0" i="0" u="none" strike="noStrike" cap="none">
                <a:solidFill>
                  <a:srgbClr val="888888"/>
                </a:solidFill>
                <a:latin typeface="Calibri"/>
                <a:ea typeface="Calibri"/>
                <a:cs typeface="Calibri"/>
                <a:sym typeface="Calibri"/>
              </a:defRPr>
            </a:lvl8pPr>
            <a:lvl9pPr marL="0" marR="0" lvl="8" indent="0" algn="r" rtl="0">
              <a:spcBef>
                <a:spcPts val="0"/>
              </a:spcBef>
              <a:buNone/>
              <a:defRPr sz="8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02844099"/>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933"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13" Type="http://schemas.openxmlformats.org/officeDocument/2006/relationships/image" Target="../media/image30.png"/><Relationship Id="rId18" Type="http://schemas.openxmlformats.org/officeDocument/2006/relationships/image" Target="../media/image35.png"/><Relationship Id="rId26" Type="http://schemas.openxmlformats.org/officeDocument/2006/relationships/image" Target="../media/image43.png"/><Relationship Id="rId3" Type="http://schemas.openxmlformats.org/officeDocument/2006/relationships/image" Target="../media/image20.png"/><Relationship Id="rId21" Type="http://schemas.openxmlformats.org/officeDocument/2006/relationships/image" Target="../media/image38.png"/><Relationship Id="rId34" Type="http://schemas.openxmlformats.org/officeDocument/2006/relationships/image" Target="../media/image51.pn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png"/><Relationship Id="rId25" Type="http://schemas.openxmlformats.org/officeDocument/2006/relationships/image" Target="../media/image42.png"/><Relationship Id="rId33" Type="http://schemas.openxmlformats.org/officeDocument/2006/relationships/image" Target="../media/image50.png"/><Relationship Id="rId2" Type="http://schemas.openxmlformats.org/officeDocument/2006/relationships/notesSlide" Target="../notesSlides/notesSlide14.xml"/><Relationship Id="rId16" Type="http://schemas.openxmlformats.org/officeDocument/2006/relationships/image" Target="../media/image33.png"/><Relationship Id="rId20" Type="http://schemas.openxmlformats.org/officeDocument/2006/relationships/image" Target="../media/image37.png"/><Relationship Id="rId29" Type="http://schemas.openxmlformats.org/officeDocument/2006/relationships/image" Target="../media/image46.png"/><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28.png"/><Relationship Id="rId24" Type="http://schemas.openxmlformats.org/officeDocument/2006/relationships/image" Target="../media/image41.png"/><Relationship Id="rId32" Type="http://schemas.openxmlformats.org/officeDocument/2006/relationships/image" Target="../media/image49.png"/><Relationship Id="rId5" Type="http://schemas.openxmlformats.org/officeDocument/2006/relationships/image" Target="../media/image22.pn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png"/><Relationship Id="rId10" Type="http://schemas.openxmlformats.org/officeDocument/2006/relationships/image" Target="../media/image27.png"/><Relationship Id="rId19" Type="http://schemas.openxmlformats.org/officeDocument/2006/relationships/image" Target="../media/image36.png"/><Relationship Id="rId31" Type="http://schemas.openxmlformats.org/officeDocument/2006/relationships/image" Target="../media/image48.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 Id="rId22" Type="http://schemas.openxmlformats.org/officeDocument/2006/relationships/image" Target="../media/image39.png"/><Relationship Id="rId27" Type="http://schemas.openxmlformats.org/officeDocument/2006/relationships/image" Target="../media/image44.png"/><Relationship Id="rId30" Type="http://schemas.openxmlformats.org/officeDocument/2006/relationships/image" Target="../media/image47.png"/><Relationship Id="rId8"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13" Type="http://schemas.openxmlformats.org/officeDocument/2006/relationships/image" Target="../media/image30.png"/><Relationship Id="rId18" Type="http://schemas.openxmlformats.org/officeDocument/2006/relationships/image" Target="../media/image35.png"/><Relationship Id="rId26" Type="http://schemas.openxmlformats.org/officeDocument/2006/relationships/image" Target="../media/image43.png"/><Relationship Id="rId3" Type="http://schemas.openxmlformats.org/officeDocument/2006/relationships/image" Target="../media/image55.png"/><Relationship Id="rId21" Type="http://schemas.openxmlformats.org/officeDocument/2006/relationships/image" Target="../media/image38.png"/><Relationship Id="rId34" Type="http://schemas.openxmlformats.org/officeDocument/2006/relationships/image" Target="../media/image51.pn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png"/><Relationship Id="rId25" Type="http://schemas.openxmlformats.org/officeDocument/2006/relationships/image" Target="../media/image42.png"/><Relationship Id="rId33" Type="http://schemas.openxmlformats.org/officeDocument/2006/relationships/image" Target="../media/image50.png"/><Relationship Id="rId2" Type="http://schemas.openxmlformats.org/officeDocument/2006/relationships/notesSlide" Target="../notesSlides/notesSlide17.xml"/><Relationship Id="rId16" Type="http://schemas.openxmlformats.org/officeDocument/2006/relationships/image" Target="../media/image33.png"/><Relationship Id="rId20" Type="http://schemas.openxmlformats.org/officeDocument/2006/relationships/image" Target="../media/image37.png"/><Relationship Id="rId29" Type="http://schemas.openxmlformats.org/officeDocument/2006/relationships/image" Target="../media/image46.png"/><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28.png"/><Relationship Id="rId24" Type="http://schemas.openxmlformats.org/officeDocument/2006/relationships/image" Target="../media/image41.png"/><Relationship Id="rId32" Type="http://schemas.openxmlformats.org/officeDocument/2006/relationships/image" Target="../media/image49.png"/><Relationship Id="rId5" Type="http://schemas.openxmlformats.org/officeDocument/2006/relationships/image" Target="../media/image22.pn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png"/><Relationship Id="rId10" Type="http://schemas.openxmlformats.org/officeDocument/2006/relationships/image" Target="../media/image27.png"/><Relationship Id="rId19" Type="http://schemas.openxmlformats.org/officeDocument/2006/relationships/image" Target="../media/image36.png"/><Relationship Id="rId31" Type="http://schemas.openxmlformats.org/officeDocument/2006/relationships/image" Target="../media/image48.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 Id="rId22" Type="http://schemas.openxmlformats.org/officeDocument/2006/relationships/image" Target="../media/image39.png"/><Relationship Id="rId27" Type="http://schemas.openxmlformats.org/officeDocument/2006/relationships/image" Target="../media/image44.png"/><Relationship Id="rId30" Type="http://schemas.openxmlformats.org/officeDocument/2006/relationships/image" Target="../media/image47.png"/><Relationship Id="rId8"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5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3" Type="http://schemas.openxmlformats.org/officeDocument/2006/relationships/image" Target="../media/image30.png"/><Relationship Id="rId18" Type="http://schemas.openxmlformats.org/officeDocument/2006/relationships/image" Target="../media/image35.png"/><Relationship Id="rId26" Type="http://schemas.openxmlformats.org/officeDocument/2006/relationships/image" Target="../media/image43.png"/><Relationship Id="rId3" Type="http://schemas.openxmlformats.org/officeDocument/2006/relationships/image" Target="../media/image58.png"/><Relationship Id="rId21" Type="http://schemas.openxmlformats.org/officeDocument/2006/relationships/image" Target="../media/image38.png"/><Relationship Id="rId34" Type="http://schemas.openxmlformats.org/officeDocument/2006/relationships/image" Target="../media/image51.pn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png"/><Relationship Id="rId25" Type="http://schemas.openxmlformats.org/officeDocument/2006/relationships/image" Target="../media/image42.png"/><Relationship Id="rId33" Type="http://schemas.openxmlformats.org/officeDocument/2006/relationships/image" Target="../media/image50.png"/><Relationship Id="rId2" Type="http://schemas.openxmlformats.org/officeDocument/2006/relationships/notesSlide" Target="../notesSlides/notesSlide20.xml"/><Relationship Id="rId16" Type="http://schemas.openxmlformats.org/officeDocument/2006/relationships/image" Target="../media/image33.png"/><Relationship Id="rId20" Type="http://schemas.openxmlformats.org/officeDocument/2006/relationships/image" Target="../media/image37.png"/><Relationship Id="rId29" Type="http://schemas.openxmlformats.org/officeDocument/2006/relationships/image" Target="../media/image46.png"/><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28.png"/><Relationship Id="rId24" Type="http://schemas.openxmlformats.org/officeDocument/2006/relationships/image" Target="../media/image41.png"/><Relationship Id="rId32" Type="http://schemas.openxmlformats.org/officeDocument/2006/relationships/image" Target="../media/image49.png"/><Relationship Id="rId5" Type="http://schemas.openxmlformats.org/officeDocument/2006/relationships/image" Target="../media/image22.pn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png"/><Relationship Id="rId10" Type="http://schemas.openxmlformats.org/officeDocument/2006/relationships/image" Target="../media/image27.png"/><Relationship Id="rId19" Type="http://schemas.openxmlformats.org/officeDocument/2006/relationships/image" Target="../media/image36.png"/><Relationship Id="rId31" Type="http://schemas.openxmlformats.org/officeDocument/2006/relationships/image" Target="../media/image48.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 Id="rId22" Type="http://schemas.openxmlformats.org/officeDocument/2006/relationships/image" Target="../media/image39.png"/><Relationship Id="rId27" Type="http://schemas.openxmlformats.org/officeDocument/2006/relationships/image" Target="../media/image44.png"/><Relationship Id="rId30" Type="http://schemas.openxmlformats.org/officeDocument/2006/relationships/image" Target="../media/image47.png"/><Relationship Id="rId8"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3.xml.rels><?xml version="1.0" encoding="UTF-8" standalone="yes"?>
<Relationships xmlns="http://schemas.openxmlformats.org/package/2006/relationships"><Relationship Id="rId13" Type="http://schemas.openxmlformats.org/officeDocument/2006/relationships/image" Target="../media/image30.png"/><Relationship Id="rId18" Type="http://schemas.openxmlformats.org/officeDocument/2006/relationships/image" Target="../media/image35.png"/><Relationship Id="rId26" Type="http://schemas.openxmlformats.org/officeDocument/2006/relationships/image" Target="../media/image43.png"/><Relationship Id="rId3" Type="http://schemas.openxmlformats.org/officeDocument/2006/relationships/image" Target="../media/image63.png"/><Relationship Id="rId21" Type="http://schemas.openxmlformats.org/officeDocument/2006/relationships/image" Target="../media/image38.png"/><Relationship Id="rId34" Type="http://schemas.openxmlformats.org/officeDocument/2006/relationships/image" Target="../media/image51.pn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png"/><Relationship Id="rId25" Type="http://schemas.openxmlformats.org/officeDocument/2006/relationships/image" Target="../media/image42.png"/><Relationship Id="rId33" Type="http://schemas.openxmlformats.org/officeDocument/2006/relationships/image" Target="../media/image50.png"/><Relationship Id="rId2" Type="http://schemas.openxmlformats.org/officeDocument/2006/relationships/notesSlide" Target="../notesSlides/notesSlide23.xml"/><Relationship Id="rId16" Type="http://schemas.openxmlformats.org/officeDocument/2006/relationships/image" Target="../media/image33.png"/><Relationship Id="rId20" Type="http://schemas.openxmlformats.org/officeDocument/2006/relationships/image" Target="../media/image37.png"/><Relationship Id="rId29" Type="http://schemas.openxmlformats.org/officeDocument/2006/relationships/image" Target="../media/image46.png"/><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28.png"/><Relationship Id="rId24" Type="http://schemas.openxmlformats.org/officeDocument/2006/relationships/image" Target="../media/image41.png"/><Relationship Id="rId32" Type="http://schemas.openxmlformats.org/officeDocument/2006/relationships/image" Target="../media/image49.png"/><Relationship Id="rId5" Type="http://schemas.openxmlformats.org/officeDocument/2006/relationships/image" Target="../media/image22.pn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png"/><Relationship Id="rId10" Type="http://schemas.openxmlformats.org/officeDocument/2006/relationships/image" Target="../media/image27.png"/><Relationship Id="rId19" Type="http://schemas.openxmlformats.org/officeDocument/2006/relationships/image" Target="../media/image36.png"/><Relationship Id="rId31" Type="http://schemas.openxmlformats.org/officeDocument/2006/relationships/image" Target="../media/image48.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 Id="rId22" Type="http://schemas.openxmlformats.org/officeDocument/2006/relationships/image" Target="../media/image39.png"/><Relationship Id="rId27" Type="http://schemas.openxmlformats.org/officeDocument/2006/relationships/image" Target="../media/image44.png"/><Relationship Id="rId30" Type="http://schemas.openxmlformats.org/officeDocument/2006/relationships/image" Target="../media/image47.png"/><Relationship Id="rId8"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57.png"/></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5.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3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70.png"/></Relationships>
</file>

<file path=ppt/slides/_rels/slide4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4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6.png"/><Relationship Id="rId7" Type="http://schemas.openxmlformats.org/officeDocument/2006/relationships/image" Target="../media/image78.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52.xml"/><Relationship Id="rId1" Type="http://schemas.openxmlformats.org/officeDocument/2006/relationships/slideLayout" Target="../slideLayouts/slideLayout1.xml"/><Relationship Id="rId5" Type="http://schemas.openxmlformats.org/officeDocument/2006/relationships/image" Target="../media/image81.png"/><Relationship Id="rId4" Type="http://schemas.openxmlformats.org/officeDocument/2006/relationships/hyperlink" Target="https://drive.google.com/drive/folders/1rMw7k2-69CrSiwDyj1hA3IlTpQQE-iqI"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p:nvPr/>
        </p:nvSpPr>
        <p:spPr>
          <a:xfrm>
            <a:off x="333691" y="386955"/>
            <a:ext cx="11172509" cy="976806"/>
          </a:xfrm>
          <a:prstGeom prst="rect">
            <a:avLst/>
          </a:prstGeom>
          <a:noFill/>
          <a:ln>
            <a:noFill/>
          </a:ln>
        </p:spPr>
        <p:txBody>
          <a:bodyPr spcFirstLastPara="1" wrap="square" lIns="0" tIns="0" rIns="0" bIns="0" anchor="t" anchorCtr="0">
            <a:spAutoFit/>
          </a:bodyPr>
          <a:lstStyle/>
          <a:p>
            <a:pPr defTabSz="609630">
              <a:lnSpc>
                <a:spcPct val="140000"/>
              </a:lnSpc>
              <a:buClr>
                <a:srgbClr val="000000"/>
              </a:buClr>
            </a:pPr>
            <a:r>
              <a:rPr lang="en-US" sz="2250" b="1" i="1" kern="0" dirty="0" err="1">
                <a:solidFill>
                  <a:srgbClr val="000000"/>
                </a:solidFill>
                <a:latin typeface="Roboto Condensed"/>
                <a:ea typeface="Roboto Condensed"/>
                <a:cs typeface="Roboto Condensed"/>
                <a:sym typeface="Roboto Condensed"/>
              </a:rPr>
              <a:t>Набір</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навчальних</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матеріалів</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для</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медичних</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працівників</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щодо</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застосування</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пероральної</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та</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профілактики</a:t>
            </a:r>
            <a:r>
              <a:rPr lang="en-US" sz="2250" b="1" i="1" kern="0" dirty="0">
                <a:solidFill>
                  <a:srgbClr val="000000"/>
                </a:solidFill>
                <a:latin typeface="Roboto Condensed"/>
                <a:ea typeface="Roboto Condensed"/>
                <a:cs typeface="Roboto Condensed"/>
                <a:sym typeface="Roboto Condensed"/>
              </a:rPr>
              <a:t> ВІЛ-</a:t>
            </a:r>
            <a:r>
              <a:rPr lang="en-US" sz="2250" b="1" i="1" kern="0" dirty="0" err="1">
                <a:solidFill>
                  <a:srgbClr val="000000"/>
                </a:solidFill>
                <a:latin typeface="Roboto Condensed"/>
                <a:ea typeface="Roboto Condensed"/>
                <a:cs typeface="Roboto Condensed"/>
                <a:sym typeface="Roboto Condensed"/>
              </a:rPr>
              <a:t>інфекції</a:t>
            </a:r>
            <a:r>
              <a:rPr lang="en-US" sz="2250" b="1" i="1" kern="0" dirty="0">
                <a:solidFill>
                  <a:srgbClr val="000000"/>
                </a:solidFill>
                <a:latin typeface="Roboto Condensed"/>
                <a:ea typeface="Roboto Condensed"/>
                <a:cs typeface="Roboto Condensed"/>
                <a:sym typeface="Roboto Condensed"/>
              </a:rPr>
              <a:t> (</a:t>
            </a:r>
            <a:r>
              <a:rPr lang="uk-UA" sz="2250" b="1" i="1" kern="0" dirty="0">
                <a:solidFill>
                  <a:srgbClr val="000000"/>
                </a:solidFill>
                <a:latin typeface="Roboto Condensed"/>
                <a:ea typeface="Roboto Condensed"/>
                <a:cs typeface="Roboto Condensed"/>
                <a:sym typeface="Roboto Condensed"/>
              </a:rPr>
              <a:t>ДКП</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тривалої</a:t>
            </a:r>
            <a:r>
              <a:rPr lang="en-US" sz="2250" b="1" i="1" kern="0" dirty="0">
                <a:solidFill>
                  <a:srgbClr val="000000"/>
                </a:solidFill>
                <a:latin typeface="Roboto Condensed"/>
                <a:ea typeface="Roboto Condensed"/>
                <a:cs typeface="Roboto Condensed"/>
                <a:sym typeface="Roboto Condensed"/>
              </a:rPr>
              <a:t> </a:t>
            </a:r>
            <a:r>
              <a:rPr lang="en-US" sz="2250" b="1" i="1" kern="0" dirty="0" err="1">
                <a:solidFill>
                  <a:srgbClr val="000000"/>
                </a:solidFill>
                <a:latin typeface="Roboto Condensed"/>
                <a:ea typeface="Roboto Condensed"/>
                <a:cs typeface="Roboto Condensed"/>
                <a:sym typeface="Roboto Condensed"/>
              </a:rPr>
              <a:t>дії</a:t>
            </a:r>
            <a:endParaRPr sz="2250" kern="0" dirty="0" err="1">
              <a:solidFill>
                <a:srgbClr val="000000"/>
              </a:solidFill>
              <a:latin typeface="Arial"/>
              <a:cs typeface="Arial"/>
              <a:sym typeface="Arial"/>
            </a:endParaRPr>
          </a:p>
        </p:txBody>
      </p:sp>
      <p:grpSp>
        <p:nvGrpSpPr>
          <p:cNvPr id="85" name="Google Shape;85;p1"/>
          <p:cNvGrpSpPr/>
          <p:nvPr/>
        </p:nvGrpSpPr>
        <p:grpSpPr>
          <a:xfrm>
            <a:off x="9043663" y="5290850"/>
            <a:ext cx="3066771" cy="1567150"/>
            <a:chOff x="0" y="-47625"/>
            <a:chExt cx="1211564" cy="619121"/>
          </a:xfrm>
        </p:grpSpPr>
        <p:sp>
          <p:nvSpPr>
            <p:cNvPr id="86" name="Google Shape;86;p1"/>
            <p:cNvSpPr/>
            <p:nvPr/>
          </p:nvSpPr>
          <p:spPr>
            <a:xfrm>
              <a:off x="0" y="0"/>
              <a:ext cx="1211564" cy="571496"/>
            </a:xfrm>
            <a:custGeom>
              <a:avLst/>
              <a:gdLst/>
              <a:ahLst/>
              <a:cxnLst/>
              <a:rect l="l" t="t" r="r" b="b"/>
              <a:pathLst>
                <a:path w="1211564" h="571496" extrusionOk="0">
                  <a:moveTo>
                    <a:pt x="58904" y="0"/>
                  </a:moveTo>
                  <a:lnTo>
                    <a:pt x="1152660" y="0"/>
                  </a:lnTo>
                  <a:cubicBezTo>
                    <a:pt x="1168282" y="0"/>
                    <a:pt x="1183265" y="6206"/>
                    <a:pt x="1194311" y="17253"/>
                  </a:cubicBezTo>
                  <a:cubicBezTo>
                    <a:pt x="1205358" y="28299"/>
                    <a:pt x="1211564" y="43282"/>
                    <a:pt x="1211564" y="58904"/>
                  </a:cubicBezTo>
                  <a:lnTo>
                    <a:pt x="1211564" y="512592"/>
                  </a:lnTo>
                  <a:cubicBezTo>
                    <a:pt x="1211564" y="545124"/>
                    <a:pt x="1185192" y="571496"/>
                    <a:pt x="1152660" y="571496"/>
                  </a:cubicBezTo>
                  <a:lnTo>
                    <a:pt x="58904" y="571496"/>
                  </a:lnTo>
                  <a:cubicBezTo>
                    <a:pt x="26372" y="571496"/>
                    <a:pt x="0" y="545124"/>
                    <a:pt x="0" y="512592"/>
                  </a:cubicBezTo>
                  <a:lnTo>
                    <a:pt x="0" y="58904"/>
                  </a:lnTo>
                  <a:cubicBezTo>
                    <a:pt x="0" y="26372"/>
                    <a:pt x="26372" y="0"/>
                    <a:pt x="58904" y="0"/>
                  </a:cubicBezTo>
                  <a:close/>
                </a:path>
              </a:pathLst>
            </a:custGeom>
            <a:solidFill>
              <a:srgbClr val="FFFFFF"/>
            </a:solidFill>
            <a:ln>
              <a:noFill/>
            </a:ln>
          </p:spPr>
          <p:txBody>
            <a:bodyPr spcFirstLastPara="1" wrap="square" lIns="60950" tIns="60950" rIns="60950" bIns="60950" anchor="ctr" anchorCtr="0">
              <a:noAutofit/>
            </a:bodyPr>
            <a:lstStyle/>
            <a:p>
              <a:pPr defTabSz="609630">
                <a:buClr>
                  <a:srgbClr val="000000"/>
                </a:buClr>
              </a:pPr>
              <a:endParaRPr sz="933" kern="0">
                <a:solidFill>
                  <a:srgbClr val="000000"/>
                </a:solidFill>
                <a:latin typeface="Arial"/>
                <a:cs typeface="Arial"/>
                <a:sym typeface="Arial"/>
              </a:endParaRPr>
            </a:p>
          </p:txBody>
        </p:sp>
        <p:sp>
          <p:nvSpPr>
            <p:cNvPr id="87" name="Google Shape;87;p1"/>
            <p:cNvSpPr txBox="1"/>
            <p:nvPr/>
          </p:nvSpPr>
          <p:spPr>
            <a:xfrm>
              <a:off x="0" y="-47625"/>
              <a:ext cx="1211564" cy="619121"/>
            </a:xfrm>
            <a:prstGeom prst="rect">
              <a:avLst/>
            </a:prstGeom>
            <a:noFill/>
            <a:ln>
              <a:noFill/>
            </a:ln>
          </p:spPr>
          <p:txBody>
            <a:bodyPr spcFirstLastPara="1" wrap="square" lIns="33867" tIns="33867" rIns="33867" bIns="33867" anchor="ctr" anchorCtr="0">
              <a:noAutofit/>
            </a:bodyPr>
            <a:lstStyle/>
            <a:p>
              <a:pPr algn="ctr" defTabSz="609630">
                <a:lnSpc>
                  <a:spcPct val="147722"/>
                </a:lnSpc>
                <a:buClr>
                  <a:srgbClr val="000000"/>
                </a:buClr>
              </a:pPr>
              <a:endParaRPr sz="1200" kern="0">
                <a:solidFill>
                  <a:srgbClr val="000000"/>
                </a:solidFill>
                <a:latin typeface="Calibri"/>
                <a:ea typeface="Calibri"/>
                <a:cs typeface="Calibri"/>
                <a:sym typeface="Calibri"/>
              </a:endParaRPr>
            </a:p>
          </p:txBody>
        </p:sp>
      </p:grpSp>
      <p:sp>
        <p:nvSpPr>
          <p:cNvPr id="88" name="Google Shape;88;p1"/>
          <p:cNvSpPr/>
          <p:nvPr/>
        </p:nvSpPr>
        <p:spPr>
          <a:xfrm>
            <a:off x="10577049" y="5745251"/>
            <a:ext cx="1324675" cy="997227"/>
          </a:xfrm>
          <a:custGeom>
            <a:avLst/>
            <a:gdLst/>
            <a:ahLst/>
            <a:cxnLst/>
            <a:rect l="l" t="t" r="r" b="b"/>
            <a:pathLst>
              <a:path w="1987012" h="1495841" extrusionOk="0">
                <a:moveTo>
                  <a:pt x="0" y="0"/>
                </a:moveTo>
                <a:lnTo>
                  <a:pt x="1987013" y="0"/>
                </a:lnTo>
                <a:lnTo>
                  <a:pt x="1987013" y="1495840"/>
                </a:lnTo>
                <a:lnTo>
                  <a:pt x="0" y="149584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89" name="Google Shape;89;p1"/>
          <p:cNvSpPr/>
          <p:nvPr/>
        </p:nvSpPr>
        <p:spPr>
          <a:xfrm>
            <a:off x="9469919" y="5690151"/>
            <a:ext cx="1002479" cy="1052326"/>
          </a:xfrm>
          <a:custGeom>
            <a:avLst/>
            <a:gdLst/>
            <a:ahLst/>
            <a:cxnLst/>
            <a:rect l="l" t="t" r="r" b="b"/>
            <a:pathLst>
              <a:path w="1503719" h="1578489" extrusionOk="0">
                <a:moveTo>
                  <a:pt x="0" y="0"/>
                </a:moveTo>
                <a:lnTo>
                  <a:pt x="1503718" y="0"/>
                </a:lnTo>
                <a:lnTo>
                  <a:pt x="1503718" y="1578489"/>
                </a:lnTo>
                <a:lnTo>
                  <a:pt x="0" y="1578489"/>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90" name="Google Shape;90;p1"/>
          <p:cNvSpPr txBox="1"/>
          <p:nvPr/>
        </p:nvSpPr>
        <p:spPr>
          <a:xfrm>
            <a:off x="1778580" y="1890995"/>
            <a:ext cx="9727621" cy="3167021"/>
          </a:xfrm>
          <a:prstGeom prst="rect">
            <a:avLst/>
          </a:prstGeom>
          <a:noFill/>
          <a:ln>
            <a:noFill/>
          </a:ln>
        </p:spPr>
        <p:txBody>
          <a:bodyPr spcFirstLastPara="1" wrap="square" lIns="0" tIns="0" rIns="0" bIns="0" anchor="t" anchorCtr="0">
            <a:spAutoFit/>
          </a:bodyPr>
          <a:lstStyle/>
          <a:p>
            <a:pPr defTabSz="609630">
              <a:lnSpc>
                <a:spcPct val="140008"/>
              </a:lnSpc>
              <a:buClr>
                <a:srgbClr val="000000"/>
              </a:buClr>
            </a:pPr>
            <a:r>
              <a:rPr lang="en-US" sz="4900" b="1" kern="0" dirty="0">
                <a:solidFill>
                  <a:srgbClr val="48AEA8"/>
                </a:solidFill>
                <a:latin typeface="Roboto Condensed"/>
                <a:ea typeface="Roboto Condensed"/>
                <a:cs typeface="Roboto Condensed"/>
                <a:sym typeface="Roboto Condensed"/>
              </a:rPr>
              <a:t>УРОК 1: ФОРМИ ВИПУСКА ПРОДУКТІВ </a:t>
            </a:r>
            <a:r>
              <a:rPr lang="uk-UA" sz="4900" b="1" kern="0" dirty="0">
                <a:solidFill>
                  <a:srgbClr val="48AEA8"/>
                </a:solidFill>
                <a:latin typeface="Roboto Condensed"/>
                <a:ea typeface="Roboto Condensed"/>
                <a:cs typeface="Roboto Condensed"/>
                <a:sym typeface="Roboto Condensed"/>
              </a:rPr>
              <a:t>ДКП</a:t>
            </a:r>
            <a:r>
              <a:rPr lang="en-US" sz="4900" b="1" kern="0" dirty="0">
                <a:solidFill>
                  <a:srgbClr val="48AEA8"/>
                </a:solidFill>
                <a:latin typeface="Roboto Condensed"/>
                <a:ea typeface="Roboto Condensed"/>
                <a:cs typeface="Roboto Condensed"/>
                <a:sym typeface="Roboto Condensed"/>
              </a:rPr>
              <a:t> ТА ДОКАЗИ ЇХНЬОЇ ЗАХИСНОЇ ДІЇ ПРОТИ ВІЛ </a:t>
            </a:r>
            <a:endParaRPr sz="4900" kern="0" dirty="0">
              <a:solidFill>
                <a:srgbClr val="000000"/>
              </a:solidFill>
              <a:latin typeface="Arial"/>
              <a:cs typeface="Arial"/>
              <a:sym typeface="Arial"/>
            </a:endParaRPr>
          </a:p>
        </p:txBody>
      </p:sp>
      <p:sp>
        <p:nvSpPr>
          <p:cNvPr id="91" name="Google Shape;91;p1"/>
          <p:cNvSpPr/>
          <p:nvPr/>
        </p:nvSpPr>
        <p:spPr>
          <a:xfrm rot="10800000">
            <a:off x="0" y="3444711"/>
            <a:ext cx="4118721" cy="3933379"/>
          </a:xfrm>
          <a:custGeom>
            <a:avLst/>
            <a:gdLst/>
            <a:ahLst/>
            <a:cxnLst/>
            <a:rect l="l" t="t" r="r" b="b"/>
            <a:pathLst>
              <a:path w="6178082" h="5900068" extrusionOk="0">
                <a:moveTo>
                  <a:pt x="0" y="0"/>
                </a:moveTo>
                <a:lnTo>
                  <a:pt x="6178082" y="0"/>
                </a:lnTo>
                <a:lnTo>
                  <a:pt x="6178082" y="5900068"/>
                </a:lnTo>
                <a:lnTo>
                  <a:pt x="0" y="5900068"/>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E6C39"/>
        </a:solidFill>
        <a:effectLst/>
      </p:bgPr>
    </p:bg>
    <p:spTree>
      <p:nvGrpSpPr>
        <p:cNvPr id="1" name="Shape 159"/>
        <p:cNvGrpSpPr/>
        <p:nvPr/>
      </p:nvGrpSpPr>
      <p:grpSpPr>
        <a:xfrm>
          <a:off x="0" y="0"/>
          <a:ext cx="0" cy="0"/>
          <a:chOff x="0" y="0"/>
          <a:chExt cx="0" cy="0"/>
        </a:xfrm>
      </p:grpSpPr>
      <p:sp>
        <p:nvSpPr>
          <p:cNvPr id="160" name="Google Shape;160;p10"/>
          <p:cNvSpPr/>
          <p:nvPr/>
        </p:nvSpPr>
        <p:spPr>
          <a:xfrm>
            <a:off x="7681899" y="0"/>
            <a:ext cx="4510101" cy="4307147"/>
          </a:xfrm>
          <a:custGeom>
            <a:avLst/>
            <a:gdLst/>
            <a:ahLst/>
            <a:cxnLst/>
            <a:rect l="l" t="t" r="r" b="b"/>
            <a:pathLst>
              <a:path w="6765152" h="6460720" extrusionOk="0">
                <a:moveTo>
                  <a:pt x="0" y="0"/>
                </a:moveTo>
                <a:lnTo>
                  <a:pt x="6765152" y="0"/>
                </a:lnTo>
                <a:lnTo>
                  <a:pt x="6765152" y="6460720"/>
                </a:lnTo>
                <a:lnTo>
                  <a:pt x="0" y="646072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161" name="Google Shape;161;p10"/>
          <p:cNvSpPr txBox="1"/>
          <p:nvPr/>
        </p:nvSpPr>
        <p:spPr>
          <a:xfrm>
            <a:off x="685801" y="2450571"/>
            <a:ext cx="10331495" cy="1579535"/>
          </a:xfrm>
          <a:prstGeom prst="rect">
            <a:avLst/>
          </a:prstGeom>
          <a:noFill/>
          <a:ln>
            <a:noFill/>
          </a:ln>
        </p:spPr>
        <p:txBody>
          <a:bodyPr spcFirstLastPara="1" wrap="square" lIns="0" tIns="0" rIns="0" bIns="0" anchor="t" anchorCtr="0">
            <a:spAutoFit/>
          </a:bodyPr>
          <a:lstStyle/>
          <a:p>
            <a:pPr defTabSz="609630">
              <a:lnSpc>
                <a:spcPct val="140007"/>
              </a:lnSpc>
              <a:buClr>
                <a:srgbClr val="000000"/>
              </a:buClr>
            </a:pPr>
            <a:r>
              <a:rPr lang="en-US" sz="3666" b="1" kern="0" dirty="0" err="1">
                <a:solidFill>
                  <a:srgbClr val="FFFFFF"/>
                </a:solidFill>
                <a:latin typeface="Roboto Condensed"/>
                <a:ea typeface="Roboto Condensed"/>
                <a:cs typeface="Roboto Condensed"/>
                <a:sym typeface="Roboto Condensed"/>
              </a:rPr>
              <a:t>Існує</a:t>
            </a:r>
            <a:r>
              <a:rPr lang="en-US" sz="3666" b="1" kern="0" dirty="0">
                <a:solidFill>
                  <a:srgbClr val="FFFFFF"/>
                </a:solidFill>
                <a:latin typeface="Roboto Condensed"/>
                <a:ea typeface="Roboto Condensed"/>
                <a:cs typeface="Roboto Condensed"/>
                <a:sym typeface="Roboto Condensed"/>
              </a:rPr>
              <a:t> </a:t>
            </a:r>
            <a:r>
              <a:rPr lang="en-US" sz="3666" b="1" kern="0" dirty="0" err="1">
                <a:solidFill>
                  <a:srgbClr val="FFFFFF"/>
                </a:solidFill>
                <a:latin typeface="Roboto Condensed"/>
                <a:ea typeface="Roboto Condensed"/>
                <a:cs typeface="Roboto Condensed"/>
                <a:sym typeface="Roboto Condensed"/>
              </a:rPr>
              <a:t>кілька</a:t>
            </a:r>
            <a:r>
              <a:rPr lang="en-US" sz="3666" b="1" kern="0" dirty="0">
                <a:solidFill>
                  <a:srgbClr val="FFFFFF"/>
                </a:solidFill>
                <a:latin typeface="Roboto Condensed"/>
                <a:ea typeface="Roboto Condensed"/>
                <a:cs typeface="Roboto Condensed"/>
                <a:sym typeface="Roboto Condensed"/>
              </a:rPr>
              <a:t> </a:t>
            </a:r>
            <a:r>
              <a:rPr lang="en-US" sz="3666" b="1" kern="0" dirty="0" err="1">
                <a:solidFill>
                  <a:srgbClr val="FFFFFF"/>
                </a:solidFill>
                <a:latin typeface="Roboto Condensed"/>
                <a:ea typeface="Roboto Condensed"/>
                <a:cs typeface="Roboto Condensed"/>
                <a:sym typeface="Roboto Condensed"/>
              </a:rPr>
              <a:t>препаратів</a:t>
            </a:r>
            <a:r>
              <a:rPr lang="en-US" sz="3666" b="1" kern="0" dirty="0">
                <a:solidFill>
                  <a:srgbClr val="FFFFFF"/>
                </a:solidFill>
                <a:latin typeface="Roboto Condensed"/>
                <a:ea typeface="Roboto Condensed"/>
                <a:cs typeface="Roboto Condensed"/>
                <a:sym typeface="Roboto Condensed"/>
              </a:rPr>
              <a:t> </a:t>
            </a:r>
            <a:r>
              <a:rPr lang="uk-UA" sz="3666" b="1" kern="0" dirty="0">
                <a:solidFill>
                  <a:srgbClr val="FFFFFF"/>
                </a:solidFill>
                <a:latin typeface="Roboto Condensed"/>
                <a:ea typeface="Roboto Condensed"/>
                <a:cs typeface="Roboto Condensed"/>
                <a:sym typeface="Roboto Condensed"/>
              </a:rPr>
              <a:t>ДКП</a:t>
            </a:r>
            <a:r>
              <a:rPr lang="en-US" sz="3666" b="1" kern="0" dirty="0">
                <a:solidFill>
                  <a:srgbClr val="FFFFFF"/>
                </a:solidFill>
                <a:latin typeface="Roboto Condensed"/>
                <a:ea typeface="Roboto Condensed"/>
                <a:cs typeface="Roboto Condensed"/>
                <a:sym typeface="Roboto Condensed"/>
              </a:rPr>
              <a:t>, </a:t>
            </a:r>
            <a:r>
              <a:rPr lang="en-US" sz="3666" b="1" kern="0" dirty="0" err="1">
                <a:solidFill>
                  <a:srgbClr val="FFFFFF"/>
                </a:solidFill>
                <a:latin typeface="Roboto Condensed"/>
                <a:ea typeface="Roboto Condensed"/>
                <a:cs typeface="Roboto Condensed"/>
                <a:sym typeface="Roboto Condensed"/>
              </a:rPr>
              <a:t>рекомендованих</a:t>
            </a:r>
            <a:r>
              <a:rPr lang="en-US" sz="3666" b="1" kern="0" dirty="0">
                <a:solidFill>
                  <a:srgbClr val="FFFFFF"/>
                </a:solidFill>
                <a:latin typeface="Roboto Condensed"/>
                <a:ea typeface="Roboto Condensed"/>
                <a:cs typeface="Roboto Condensed"/>
                <a:sym typeface="Roboto Condensed"/>
              </a:rPr>
              <a:t> ВООЗ </a:t>
            </a:r>
            <a:r>
              <a:rPr lang="en-US" sz="3666" b="1" kern="0" dirty="0" err="1">
                <a:solidFill>
                  <a:srgbClr val="FFFFFF"/>
                </a:solidFill>
                <a:latin typeface="Roboto Condensed"/>
                <a:ea typeface="Roboto Condensed"/>
                <a:cs typeface="Roboto Condensed"/>
                <a:sym typeface="Roboto Condensed"/>
              </a:rPr>
              <a:t>для</a:t>
            </a:r>
            <a:r>
              <a:rPr lang="en-US" sz="3666" b="1" kern="0" dirty="0">
                <a:solidFill>
                  <a:srgbClr val="FFFFFF"/>
                </a:solidFill>
                <a:latin typeface="Roboto Condensed"/>
                <a:ea typeface="Roboto Condensed"/>
                <a:cs typeface="Roboto Condensed"/>
                <a:sym typeface="Roboto Condensed"/>
              </a:rPr>
              <a:t> </a:t>
            </a:r>
            <a:r>
              <a:rPr lang="en-US" sz="3666" b="1" kern="0" dirty="0" err="1">
                <a:solidFill>
                  <a:srgbClr val="FFFFFF"/>
                </a:solidFill>
                <a:latin typeface="Roboto Condensed"/>
                <a:ea typeface="Roboto Condensed"/>
                <a:cs typeface="Roboto Condensed"/>
                <a:sym typeface="Roboto Condensed"/>
              </a:rPr>
              <a:t>профілактики</a:t>
            </a:r>
            <a:r>
              <a:rPr lang="en-US" sz="3666" b="1" kern="0" dirty="0">
                <a:solidFill>
                  <a:srgbClr val="FFFFFF"/>
                </a:solidFill>
                <a:latin typeface="Roboto Condensed"/>
                <a:ea typeface="Roboto Condensed"/>
                <a:cs typeface="Roboto Condensed"/>
                <a:sym typeface="Roboto Condensed"/>
              </a:rPr>
              <a:t> ВІЛ.</a:t>
            </a:r>
            <a:endParaRPr sz="933" kern="0" dirty="0">
              <a:solidFill>
                <a:srgbClr val="000000"/>
              </a:solidFill>
              <a:latin typeface="Arial"/>
              <a:cs typeface="Arial"/>
              <a:sym typeface="Arial"/>
            </a:endParaRPr>
          </a:p>
        </p:txBody>
      </p:sp>
      <p:sp>
        <p:nvSpPr>
          <p:cNvPr id="162" name="Google Shape;162;p10"/>
          <p:cNvSpPr txBox="1"/>
          <p:nvPr/>
        </p:nvSpPr>
        <p:spPr>
          <a:xfrm>
            <a:off x="763209" y="4559031"/>
            <a:ext cx="9436656" cy="1149161"/>
          </a:xfrm>
          <a:prstGeom prst="rect">
            <a:avLst/>
          </a:prstGeom>
          <a:noFill/>
          <a:ln>
            <a:noFill/>
          </a:ln>
        </p:spPr>
        <p:txBody>
          <a:bodyPr spcFirstLastPara="1" wrap="square" lIns="0" tIns="0" rIns="0" bIns="0" anchor="t" anchorCtr="0">
            <a:spAutoFit/>
          </a:bodyPr>
          <a:lstStyle/>
          <a:p>
            <a:pPr defTabSz="609630">
              <a:lnSpc>
                <a:spcPct val="140000"/>
              </a:lnSpc>
              <a:buClr>
                <a:srgbClr val="000000"/>
              </a:buClr>
            </a:pPr>
            <a:r>
              <a:rPr lang="en-US" sz="2667" kern="0" dirty="0" err="1">
                <a:solidFill>
                  <a:srgbClr val="FFFFFF"/>
                </a:solidFill>
                <a:latin typeface="Open Sans"/>
                <a:ea typeface="Open Sans"/>
                <a:cs typeface="Open Sans"/>
                <a:sym typeface="Open Sans"/>
              </a:rPr>
              <a:t>Давайте</a:t>
            </a:r>
            <a:r>
              <a:rPr lang="en-US" sz="2667" kern="0" dirty="0">
                <a:solidFill>
                  <a:srgbClr val="FFFFFF"/>
                </a:solidFill>
                <a:latin typeface="Open Sans"/>
                <a:ea typeface="Open Sans"/>
                <a:cs typeface="Open Sans"/>
                <a:sym typeface="Open Sans"/>
              </a:rPr>
              <a:t> </a:t>
            </a:r>
            <a:r>
              <a:rPr lang="en-US" sz="2667" kern="0" dirty="0" err="1">
                <a:solidFill>
                  <a:srgbClr val="FFFFFF"/>
                </a:solidFill>
                <a:latin typeface="Open Sans"/>
                <a:ea typeface="Open Sans"/>
                <a:cs typeface="Open Sans"/>
                <a:sym typeface="Open Sans"/>
              </a:rPr>
              <a:t>розглянемо</a:t>
            </a:r>
            <a:r>
              <a:rPr lang="en-US" sz="2667" kern="0" dirty="0">
                <a:solidFill>
                  <a:srgbClr val="FFFFFF"/>
                </a:solidFill>
                <a:latin typeface="Open Sans"/>
                <a:ea typeface="Open Sans"/>
                <a:cs typeface="Open Sans"/>
                <a:sym typeface="Open Sans"/>
              </a:rPr>
              <a:t> </a:t>
            </a:r>
            <a:r>
              <a:rPr lang="en-US" sz="2667" kern="0" dirty="0" err="1">
                <a:solidFill>
                  <a:srgbClr val="FFFFFF"/>
                </a:solidFill>
                <a:latin typeface="Open Sans"/>
                <a:ea typeface="Open Sans"/>
                <a:cs typeface="Open Sans"/>
                <a:sym typeface="Open Sans"/>
              </a:rPr>
              <a:t>рекомендовані</a:t>
            </a:r>
            <a:r>
              <a:rPr lang="en-US" sz="2667" kern="0" dirty="0">
                <a:solidFill>
                  <a:srgbClr val="FFFFFF"/>
                </a:solidFill>
                <a:latin typeface="Open Sans"/>
                <a:ea typeface="Open Sans"/>
                <a:cs typeface="Open Sans"/>
                <a:sym typeface="Open Sans"/>
              </a:rPr>
              <a:t> </a:t>
            </a:r>
            <a:r>
              <a:rPr lang="en-US" sz="2667" kern="0" dirty="0" err="1">
                <a:solidFill>
                  <a:srgbClr val="FFFFFF"/>
                </a:solidFill>
                <a:latin typeface="Open Sans"/>
                <a:ea typeface="Open Sans"/>
                <a:cs typeface="Open Sans"/>
                <a:sym typeface="Open Sans"/>
              </a:rPr>
              <a:t>препарати</a:t>
            </a:r>
            <a:r>
              <a:rPr lang="en-US" sz="2667" kern="0" dirty="0">
                <a:solidFill>
                  <a:srgbClr val="FFFFFF"/>
                </a:solidFill>
                <a:latin typeface="Open Sans"/>
                <a:ea typeface="Open Sans"/>
                <a:cs typeface="Open Sans"/>
                <a:sym typeface="Open Sans"/>
              </a:rPr>
              <a:t> </a:t>
            </a:r>
            <a:r>
              <a:rPr lang="uk-UA" sz="2667" kern="0" dirty="0">
                <a:solidFill>
                  <a:srgbClr val="FFFFFF"/>
                </a:solidFill>
                <a:latin typeface="Open Sans"/>
                <a:ea typeface="Open Sans"/>
                <a:cs typeface="Open Sans"/>
                <a:sym typeface="Open Sans"/>
              </a:rPr>
              <a:t>ДКП</a:t>
            </a:r>
            <a:r>
              <a:rPr lang="en-US" sz="2667" kern="0" dirty="0">
                <a:solidFill>
                  <a:srgbClr val="FFFFFF"/>
                </a:solidFill>
                <a:latin typeface="Open Sans"/>
                <a:ea typeface="Open Sans"/>
                <a:cs typeface="Open Sans"/>
                <a:sym typeface="Open Sans"/>
              </a:rPr>
              <a:t>.</a:t>
            </a:r>
            <a:endParaRPr sz="933" kern="0" dirty="0">
              <a:solidFill>
                <a:srgbClr val="000000"/>
              </a:solidFill>
              <a:latin typeface="Arial"/>
              <a:cs typeface="Arial"/>
              <a:sym typeface="Arial"/>
            </a:endParaRPr>
          </a:p>
          <a:p>
            <a:pPr defTabSz="609630">
              <a:lnSpc>
                <a:spcPct val="140000"/>
              </a:lnSpc>
              <a:buClr>
                <a:srgbClr val="000000"/>
              </a:buClr>
            </a:pPr>
            <a:endParaRPr sz="2667" kern="0" dirty="0">
              <a:solidFill>
                <a:srgbClr val="FFFFFF"/>
              </a:solidFill>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1"/>
          <p:cNvSpPr txBox="1"/>
          <p:nvPr/>
        </p:nvSpPr>
        <p:spPr>
          <a:xfrm>
            <a:off x="177026" y="374016"/>
            <a:ext cx="11153793" cy="689420"/>
          </a:xfrm>
          <a:prstGeom prst="rect">
            <a:avLst/>
          </a:prstGeom>
          <a:noFill/>
          <a:ln>
            <a:noFill/>
          </a:ln>
        </p:spPr>
        <p:txBody>
          <a:bodyPr spcFirstLastPara="1" wrap="square" lIns="0" tIns="0" rIns="0" bIns="0" anchor="t" anchorCtr="0">
            <a:spAutoFit/>
          </a:bodyPr>
          <a:lstStyle/>
          <a:p>
            <a:pPr algn="ctr" defTabSz="609630">
              <a:lnSpc>
                <a:spcPct val="139979"/>
              </a:lnSpc>
              <a:buClr>
                <a:srgbClr val="000000"/>
              </a:buClr>
            </a:pPr>
            <a:r>
              <a:rPr lang="en-US" sz="3200" b="1" kern="0" dirty="0" err="1">
                <a:solidFill>
                  <a:srgbClr val="000000"/>
                </a:solidFill>
                <a:latin typeface="Roboto Condensed"/>
                <a:ea typeface="Roboto Condensed"/>
                <a:cs typeface="Roboto Condensed"/>
                <a:sym typeface="Roboto Condensed"/>
              </a:rPr>
              <a:t>Продукти</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для</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профілактики</a:t>
            </a:r>
            <a:r>
              <a:rPr lang="en-US" sz="3200" b="1" kern="0" dirty="0">
                <a:solidFill>
                  <a:srgbClr val="000000"/>
                </a:solidFill>
                <a:latin typeface="Roboto Condensed"/>
                <a:ea typeface="Roboto Condensed"/>
                <a:cs typeface="Roboto Condensed"/>
                <a:sym typeface="Roboto Condensed"/>
              </a:rPr>
              <a:t> ВІЛ, </a:t>
            </a:r>
            <a:r>
              <a:rPr lang="en-US" sz="3200" b="1" kern="0" dirty="0" err="1">
                <a:solidFill>
                  <a:srgbClr val="000000"/>
                </a:solidFill>
                <a:latin typeface="Roboto Condensed"/>
                <a:ea typeface="Roboto Condensed"/>
                <a:cs typeface="Roboto Condensed"/>
                <a:sym typeface="Roboto Condensed"/>
              </a:rPr>
              <a:t>рекомендовані</a:t>
            </a:r>
            <a:r>
              <a:rPr lang="en-US" sz="3200" b="1" kern="0" dirty="0">
                <a:solidFill>
                  <a:srgbClr val="000000"/>
                </a:solidFill>
                <a:latin typeface="Roboto Condensed"/>
                <a:ea typeface="Roboto Condensed"/>
                <a:cs typeface="Roboto Condensed"/>
                <a:sym typeface="Roboto Condensed"/>
              </a:rPr>
              <a:t> ВООЗ:</a:t>
            </a:r>
            <a:endParaRPr sz="933" kern="0" dirty="0">
              <a:solidFill>
                <a:srgbClr val="000000"/>
              </a:solidFill>
              <a:latin typeface="Arial"/>
              <a:cs typeface="Arial"/>
              <a:sym typeface="Arial"/>
            </a:endParaRPr>
          </a:p>
        </p:txBody>
      </p:sp>
      <p:grpSp>
        <p:nvGrpSpPr>
          <p:cNvPr id="168" name="Google Shape;168;p11"/>
          <p:cNvGrpSpPr/>
          <p:nvPr/>
        </p:nvGrpSpPr>
        <p:grpSpPr>
          <a:xfrm>
            <a:off x="3246896" y="1141410"/>
            <a:ext cx="2596158" cy="4784093"/>
            <a:chOff x="0" y="0"/>
            <a:chExt cx="1657719" cy="3054775"/>
          </a:xfrm>
        </p:grpSpPr>
        <p:sp>
          <p:nvSpPr>
            <p:cNvPr id="169" name="Google Shape;169;p11"/>
            <p:cNvSpPr/>
            <p:nvPr/>
          </p:nvSpPr>
          <p:spPr>
            <a:xfrm>
              <a:off x="0" y="0"/>
              <a:ext cx="1657719" cy="3054775"/>
            </a:xfrm>
            <a:custGeom>
              <a:avLst/>
              <a:gdLst/>
              <a:ahLst/>
              <a:cxnLst/>
              <a:rect l="l" t="t" r="r" b="b"/>
              <a:pathLst>
                <a:path w="1657719" h="3054775" extrusionOk="0">
                  <a:moveTo>
                    <a:pt x="0" y="0"/>
                  </a:moveTo>
                  <a:lnTo>
                    <a:pt x="1657719" y="0"/>
                  </a:lnTo>
                  <a:lnTo>
                    <a:pt x="1657719" y="3054775"/>
                  </a:lnTo>
                  <a:lnTo>
                    <a:pt x="0" y="3054775"/>
                  </a:lnTo>
                  <a:close/>
                </a:path>
              </a:pathLst>
            </a:custGeom>
            <a:solidFill>
              <a:srgbClr val="48AEA8"/>
            </a:solidFill>
            <a:ln>
              <a:noFill/>
            </a:ln>
          </p:spPr>
        </p:sp>
        <p:sp>
          <p:nvSpPr>
            <p:cNvPr id="170" name="Google Shape;170;p11"/>
            <p:cNvSpPr txBox="1"/>
            <p:nvPr/>
          </p:nvSpPr>
          <p:spPr>
            <a:xfrm>
              <a:off x="0" y="47625"/>
              <a:ext cx="1657719" cy="3007150"/>
            </a:xfrm>
            <a:prstGeom prst="rect">
              <a:avLst/>
            </a:prstGeom>
            <a:noFill/>
            <a:ln>
              <a:noFill/>
            </a:ln>
          </p:spPr>
          <p:txBody>
            <a:bodyPr spcFirstLastPara="1" wrap="square" lIns="33867" tIns="33867" rIns="33867" bIns="33867" anchor="ctr" anchorCtr="0">
              <a:noAutofit/>
            </a:bodyPr>
            <a:lstStyle/>
            <a:p>
              <a:pPr algn="ctr" defTabSz="609630">
                <a:lnSpc>
                  <a:spcPct val="89000"/>
                </a:lnSpc>
                <a:buClr>
                  <a:srgbClr val="000000"/>
                </a:buClr>
              </a:pPr>
              <a:endParaRPr sz="1200" kern="0">
                <a:solidFill>
                  <a:srgbClr val="000000"/>
                </a:solidFill>
                <a:latin typeface="Calibri"/>
                <a:ea typeface="Calibri"/>
                <a:cs typeface="Calibri"/>
                <a:sym typeface="Calibri"/>
              </a:endParaRPr>
            </a:p>
          </p:txBody>
        </p:sp>
      </p:grpSp>
      <p:sp>
        <p:nvSpPr>
          <p:cNvPr id="171" name="Google Shape;171;p11"/>
          <p:cNvSpPr txBox="1"/>
          <p:nvPr/>
        </p:nvSpPr>
        <p:spPr>
          <a:xfrm>
            <a:off x="3293586" y="1915902"/>
            <a:ext cx="2502777" cy="1585562"/>
          </a:xfrm>
          <a:prstGeom prst="rect">
            <a:avLst/>
          </a:prstGeom>
          <a:noFill/>
          <a:ln>
            <a:noFill/>
          </a:ln>
        </p:spPr>
        <p:txBody>
          <a:bodyPr spcFirstLastPara="1" wrap="square" lIns="0" tIns="0" rIns="0" bIns="0" anchor="t" anchorCtr="0">
            <a:spAutoFit/>
          </a:bodyPr>
          <a:lstStyle/>
          <a:p>
            <a:pPr algn="ctr" defTabSz="609630">
              <a:lnSpc>
                <a:spcPct val="92000"/>
              </a:lnSpc>
              <a:buClr>
                <a:srgbClr val="000000"/>
              </a:buClr>
            </a:pPr>
            <a:r>
              <a:rPr lang="en-US" sz="2800" b="1" kern="0" dirty="0" err="1">
                <a:solidFill>
                  <a:srgbClr val="FFFFFF"/>
                </a:solidFill>
                <a:latin typeface="Roboto Condensed"/>
                <a:ea typeface="Roboto Condensed"/>
                <a:cs typeface="Roboto Condensed"/>
                <a:sym typeface="Roboto Condensed"/>
              </a:rPr>
              <a:t>Вагінальне</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кільце</a:t>
            </a:r>
            <a:r>
              <a:rPr lang="en-US" sz="2800" b="1" kern="0" dirty="0">
                <a:solidFill>
                  <a:srgbClr val="FFFFFF"/>
                </a:solidFill>
                <a:latin typeface="Roboto Condensed"/>
                <a:ea typeface="Roboto Condensed"/>
                <a:cs typeface="Roboto Condensed"/>
                <a:sym typeface="Roboto Condensed"/>
              </a:rPr>
              <a:t> з </a:t>
            </a:r>
            <a:r>
              <a:rPr lang="en-US" sz="2800" b="1" kern="0" dirty="0" err="1">
                <a:solidFill>
                  <a:srgbClr val="FFFFFF"/>
                </a:solidFill>
                <a:latin typeface="Roboto Condensed"/>
                <a:ea typeface="Roboto Condensed"/>
                <a:cs typeface="Roboto Condensed"/>
                <a:sym typeface="Roboto Condensed"/>
              </a:rPr>
              <a:t>дапівірином</a:t>
            </a:r>
            <a:r>
              <a:rPr lang="en-US" sz="2800" b="1" kern="0" dirty="0">
                <a:solidFill>
                  <a:srgbClr val="FFFFFF"/>
                </a:solidFill>
                <a:latin typeface="Roboto Condensed"/>
                <a:ea typeface="Roboto Condensed"/>
                <a:cs typeface="Roboto Condensed"/>
                <a:sym typeface="Roboto Condensed"/>
              </a:rPr>
              <a:t> (DVR)</a:t>
            </a:r>
            <a:endParaRPr sz="933" kern="0" dirty="0">
              <a:solidFill>
                <a:srgbClr val="000000"/>
              </a:solidFill>
              <a:latin typeface="Arial"/>
              <a:cs typeface="Arial"/>
              <a:sym typeface="Arial"/>
            </a:endParaRPr>
          </a:p>
        </p:txBody>
      </p:sp>
      <p:sp>
        <p:nvSpPr>
          <p:cNvPr id="172" name="Google Shape;172;p11"/>
          <p:cNvSpPr/>
          <p:nvPr/>
        </p:nvSpPr>
        <p:spPr>
          <a:xfrm>
            <a:off x="3802912" y="3943490"/>
            <a:ext cx="1711205" cy="1711205"/>
          </a:xfrm>
          <a:custGeom>
            <a:avLst/>
            <a:gdLst/>
            <a:ahLst/>
            <a:cxnLst/>
            <a:rect l="l" t="t" r="r" b="b"/>
            <a:pathLst>
              <a:path w="2566808" h="2566808" extrusionOk="0">
                <a:moveTo>
                  <a:pt x="0" y="0"/>
                </a:moveTo>
                <a:lnTo>
                  <a:pt x="2566808" y="0"/>
                </a:lnTo>
                <a:lnTo>
                  <a:pt x="2566808" y="2566808"/>
                </a:lnTo>
                <a:lnTo>
                  <a:pt x="0" y="2566808"/>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grpSp>
        <p:nvGrpSpPr>
          <p:cNvPr id="173" name="Google Shape;173;p11"/>
          <p:cNvGrpSpPr/>
          <p:nvPr/>
        </p:nvGrpSpPr>
        <p:grpSpPr>
          <a:xfrm>
            <a:off x="177026" y="1164813"/>
            <a:ext cx="2596158" cy="4779931"/>
            <a:chOff x="0" y="0"/>
            <a:chExt cx="5192316" cy="9559861"/>
          </a:xfrm>
        </p:grpSpPr>
        <p:grpSp>
          <p:nvGrpSpPr>
            <p:cNvPr id="174" name="Google Shape;174;p11"/>
            <p:cNvGrpSpPr/>
            <p:nvPr/>
          </p:nvGrpSpPr>
          <p:grpSpPr>
            <a:xfrm>
              <a:off x="0" y="0"/>
              <a:ext cx="5192316" cy="9559861"/>
              <a:chOff x="0" y="0"/>
              <a:chExt cx="1640113" cy="3019702"/>
            </a:xfrm>
          </p:grpSpPr>
          <p:sp>
            <p:nvSpPr>
              <p:cNvPr id="175" name="Google Shape;175;p11"/>
              <p:cNvSpPr/>
              <p:nvPr/>
            </p:nvSpPr>
            <p:spPr>
              <a:xfrm>
                <a:off x="0" y="0"/>
                <a:ext cx="1640113" cy="3019702"/>
              </a:xfrm>
              <a:custGeom>
                <a:avLst/>
                <a:gdLst/>
                <a:ahLst/>
                <a:cxnLst/>
                <a:rect l="l" t="t" r="r" b="b"/>
                <a:pathLst>
                  <a:path w="1640113" h="3019702" extrusionOk="0">
                    <a:moveTo>
                      <a:pt x="0" y="0"/>
                    </a:moveTo>
                    <a:lnTo>
                      <a:pt x="1640113" y="0"/>
                    </a:lnTo>
                    <a:lnTo>
                      <a:pt x="1640113" y="3019702"/>
                    </a:lnTo>
                    <a:lnTo>
                      <a:pt x="0" y="3019702"/>
                    </a:lnTo>
                    <a:close/>
                  </a:path>
                </a:pathLst>
              </a:custGeom>
              <a:solidFill>
                <a:srgbClr val="1D9EDE"/>
              </a:solidFill>
              <a:ln>
                <a:noFill/>
              </a:ln>
            </p:spPr>
          </p:sp>
          <p:sp>
            <p:nvSpPr>
              <p:cNvPr id="176" name="Google Shape;176;p11"/>
              <p:cNvSpPr txBox="1"/>
              <p:nvPr/>
            </p:nvSpPr>
            <p:spPr>
              <a:xfrm>
                <a:off x="0" y="47625"/>
                <a:ext cx="1640113" cy="2972077"/>
              </a:xfrm>
              <a:prstGeom prst="rect">
                <a:avLst/>
              </a:prstGeom>
              <a:noFill/>
              <a:ln>
                <a:noFill/>
              </a:ln>
            </p:spPr>
            <p:txBody>
              <a:bodyPr spcFirstLastPara="1" wrap="square" lIns="33867" tIns="33867" rIns="33867" bIns="33867" anchor="ctr" anchorCtr="0">
                <a:noAutofit/>
              </a:bodyPr>
              <a:lstStyle/>
              <a:p>
                <a:pPr algn="ctr" defTabSz="609630">
                  <a:lnSpc>
                    <a:spcPct val="89000"/>
                  </a:lnSpc>
                  <a:buClr>
                    <a:srgbClr val="000000"/>
                  </a:buClr>
                </a:pPr>
                <a:endParaRPr sz="1200" kern="0">
                  <a:solidFill>
                    <a:srgbClr val="000000"/>
                  </a:solidFill>
                  <a:latin typeface="Calibri"/>
                  <a:ea typeface="Calibri"/>
                  <a:cs typeface="Calibri"/>
                  <a:sym typeface="Calibri"/>
                </a:endParaRPr>
              </a:p>
            </p:txBody>
          </p:sp>
        </p:grpSp>
        <p:sp>
          <p:nvSpPr>
            <p:cNvPr id="177" name="Google Shape;177;p11"/>
            <p:cNvSpPr txBox="1"/>
            <p:nvPr/>
          </p:nvSpPr>
          <p:spPr>
            <a:xfrm>
              <a:off x="20552" y="171854"/>
              <a:ext cx="5030656" cy="7135029"/>
            </a:xfrm>
            <a:prstGeom prst="rect">
              <a:avLst/>
            </a:prstGeom>
            <a:noFill/>
            <a:ln>
              <a:noFill/>
            </a:ln>
          </p:spPr>
          <p:txBody>
            <a:bodyPr spcFirstLastPara="1" wrap="square" lIns="0" tIns="0" rIns="0" bIns="0" anchor="t" anchorCtr="0">
              <a:spAutoFit/>
            </a:bodyPr>
            <a:lstStyle/>
            <a:p>
              <a:pPr algn="ctr" defTabSz="609630">
                <a:lnSpc>
                  <a:spcPct val="92000"/>
                </a:lnSpc>
                <a:buClr>
                  <a:srgbClr val="000000"/>
                </a:buClr>
              </a:pPr>
              <a:r>
                <a:rPr lang="en-US" sz="2800" b="1" kern="0" dirty="0" err="1">
                  <a:solidFill>
                    <a:srgbClr val="FFFFFF"/>
                  </a:solidFill>
                  <a:latin typeface="Roboto Condensed"/>
                  <a:ea typeface="Roboto Condensed"/>
                  <a:cs typeface="Roboto Condensed"/>
                  <a:sym typeface="Roboto Condensed"/>
                </a:rPr>
                <a:t>Пероральний</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препарат</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для</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профілактики</a:t>
              </a:r>
              <a:r>
                <a:rPr lang="en-US" sz="2800" b="1" kern="0" dirty="0">
                  <a:solidFill>
                    <a:srgbClr val="FFFFFF"/>
                  </a:solidFill>
                  <a:latin typeface="Roboto Condensed"/>
                  <a:ea typeface="Roboto Condensed"/>
                  <a:cs typeface="Roboto Condensed"/>
                  <a:sym typeface="Roboto Condensed"/>
                </a:rPr>
                <a:t> ВІЛ-</a:t>
              </a:r>
              <a:r>
                <a:rPr lang="en-US" sz="2800" b="1" kern="0" dirty="0" err="1">
                  <a:solidFill>
                    <a:srgbClr val="FFFFFF"/>
                  </a:solidFill>
                  <a:latin typeface="Roboto Condensed"/>
                  <a:ea typeface="Roboto Condensed"/>
                  <a:cs typeface="Roboto Condensed"/>
                  <a:sym typeface="Roboto Condensed"/>
                </a:rPr>
                <a:t>інфекції</a:t>
              </a:r>
              <a:r>
                <a:rPr lang="en-US" sz="2800" b="1" kern="0" dirty="0">
                  <a:solidFill>
                    <a:srgbClr val="FFFFFF"/>
                  </a:solidFill>
                  <a:latin typeface="Roboto Condensed"/>
                  <a:ea typeface="Roboto Condensed"/>
                  <a:cs typeface="Roboto Condensed"/>
                  <a:sym typeface="Roboto Condensed"/>
                </a:rPr>
                <a:t> </a:t>
              </a:r>
              <a:endParaRPr sz="933" kern="0" dirty="0">
                <a:solidFill>
                  <a:srgbClr val="000000"/>
                </a:solidFill>
                <a:latin typeface="Arial"/>
                <a:cs typeface="Arial"/>
                <a:sym typeface="Arial"/>
              </a:endParaRPr>
            </a:p>
            <a:p>
              <a:pPr algn="ctr" defTabSz="609630">
                <a:lnSpc>
                  <a:spcPct val="92000"/>
                </a:lnSpc>
                <a:buClr>
                  <a:srgbClr val="000000"/>
                </a:buClr>
              </a:pPr>
              <a:r>
                <a:rPr lang="en-US" sz="2800" b="1" kern="0" dirty="0">
                  <a:solidFill>
                    <a:srgbClr val="FFFFFF"/>
                  </a:solidFill>
                  <a:latin typeface="Roboto Condensed"/>
                  <a:ea typeface="Roboto Condensed"/>
                  <a:cs typeface="Roboto Condensed"/>
                  <a:sym typeface="Roboto Condensed"/>
                </a:rPr>
                <a:t> , </a:t>
              </a:r>
              <a:r>
                <a:rPr lang="en-US" sz="2800" b="1" kern="0" dirty="0" err="1">
                  <a:solidFill>
                    <a:srgbClr val="FFFFFF"/>
                  </a:solidFill>
                  <a:latin typeface="Roboto Condensed"/>
                  <a:ea typeface="Roboto Condensed"/>
                  <a:cs typeface="Roboto Condensed"/>
                  <a:sym typeface="Roboto Condensed"/>
                </a:rPr>
                <a:t>що</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містять</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тенофовір</a:t>
              </a:r>
              <a:r>
                <a:rPr lang="en-US" sz="2800" b="1" kern="0" dirty="0">
                  <a:solidFill>
                    <a:srgbClr val="FFFFFF"/>
                  </a:solidFill>
                  <a:latin typeface="Roboto Condensed"/>
                  <a:ea typeface="Roboto Condensed"/>
                  <a:cs typeface="Roboto Condensed"/>
                  <a:sym typeface="Roboto Condensed"/>
                </a:rPr>
                <a:t> </a:t>
              </a:r>
              <a:endParaRPr sz="933" kern="0" dirty="0">
                <a:solidFill>
                  <a:srgbClr val="000000"/>
                </a:solidFill>
                <a:latin typeface="Arial"/>
                <a:cs typeface="Arial"/>
                <a:sym typeface="Arial"/>
              </a:endParaRPr>
            </a:p>
            <a:p>
              <a:pPr algn="ctr" defTabSz="609630">
                <a:lnSpc>
                  <a:spcPct val="92000"/>
                </a:lnSpc>
                <a:buClr>
                  <a:srgbClr val="000000"/>
                </a:buClr>
              </a:pP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пероральний</a:t>
              </a:r>
              <a:r>
                <a:rPr lang="en-US" sz="2800" b="1" kern="0" dirty="0">
                  <a:solidFill>
                    <a:srgbClr val="FFFFFF"/>
                  </a:solidFill>
                  <a:latin typeface="Roboto Condensed"/>
                  <a:ea typeface="Roboto Condensed"/>
                  <a:cs typeface="Roboto Condensed"/>
                  <a:sym typeface="Roboto Condensed"/>
                </a:rPr>
                <a:t> </a:t>
              </a:r>
              <a:r>
                <a:rPr lang="uk-UA" sz="2800" b="1" kern="0" dirty="0">
                  <a:solidFill>
                    <a:srgbClr val="FFFFFF"/>
                  </a:solidFill>
                  <a:latin typeface="Roboto Condensed"/>
                  <a:ea typeface="Roboto Condensed"/>
                  <a:cs typeface="Roboto Condensed"/>
                  <a:sym typeface="Roboto Condensed"/>
                </a:rPr>
                <a:t>ДКП</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на</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основі</a:t>
              </a:r>
              <a:r>
                <a:rPr lang="en-US" sz="2800" b="1" kern="0" dirty="0">
                  <a:solidFill>
                    <a:srgbClr val="FFFFFF"/>
                  </a:solidFill>
                  <a:latin typeface="Roboto Condensed"/>
                  <a:ea typeface="Roboto Condensed"/>
                  <a:cs typeface="Roboto Condensed"/>
                  <a:sym typeface="Roboto Condensed"/>
                </a:rPr>
                <a:t> TDF) </a:t>
              </a:r>
              <a:endParaRPr sz="933" kern="0" dirty="0">
                <a:solidFill>
                  <a:srgbClr val="000000"/>
                </a:solidFill>
                <a:latin typeface="Arial"/>
                <a:cs typeface="Arial"/>
                <a:sym typeface="Arial"/>
              </a:endParaRPr>
            </a:p>
          </p:txBody>
        </p:sp>
        <p:sp>
          <p:nvSpPr>
            <p:cNvPr id="178" name="Google Shape;178;p11"/>
            <p:cNvSpPr/>
            <p:nvPr/>
          </p:nvSpPr>
          <p:spPr>
            <a:xfrm>
              <a:off x="1637783" y="7383334"/>
              <a:ext cx="1917347" cy="2116535"/>
            </a:xfrm>
            <a:custGeom>
              <a:avLst/>
              <a:gdLst/>
              <a:ahLst/>
              <a:cxnLst/>
              <a:rect l="l" t="t" r="r" b="b"/>
              <a:pathLst>
                <a:path w="2076184" h="3731704" extrusionOk="0">
                  <a:moveTo>
                    <a:pt x="0" y="0"/>
                  </a:moveTo>
                  <a:lnTo>
                    <a:pt x="2076184" y="0"/>
                  </a:lnTo>
                  <a:lnTo>
                    <a:pt x="2076184" y="3731703"/>
                  </a:lnTo>
                  <a:lnTo>
                    <a:pt x="0" y="3731703"/>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grpSp>
      <p:grpSp>
        <p:nvGrpSpPr>
          <p:cNvPr id="179" name="Google Shape;179;p11"/>
          <p:cNvGrpSpPr/>
          <p:nvPr/>
        </p:nvGrpSpPr>
        <p:grpSpPr>
          <a:xfrm>
            <a:off x="9388510" y="1155192"/>
            <a:ext cx="2626464" cy="4779931"/>
            <a:chOff x="0" y="0"/>
            <a:chExt cx="5252928" cy="9559861"/>
          </a:xfrm>
        </p:grpSpPr>
        <p:grpSp>
          <p:nvGrpSpPr>
            <p:cNvPr id="180" name="Google Shape;180;p11"/>
            <p:cNvGrpSpPr/>
            <p:nvPr/>
          </p:nvGrpSpPr>
          <p:grpSpPr>
            <a:xfrm>
              <a:off x="0" y="0"/>
              <a:ext cx="5252928" cy="9559861"/>
              <a:chOff x="0" y="0"/>
              <a:chExt cx="1659258" cy="3019702"/>
            </a:xfrm>
          </p:grpSpPr>
          <p:sp>
            <p:nvSpPr>
              <p:cNvPr id="181" name="Google Shape;181;p11"/>
              <p:cNvSpPr/>
              <p:nvPr/>
            </p:nvSpPr>
            <p:spPr>
              <a:xfrm>
                <a:off x="0" y="0"/>
                <a:ext cx="1659258" cy="3019702"/>
              </a:xfrm>
              <a:custGeom>
                <a:avLst/>
                <a:gdLst/>
                <a:ahLst/>
                <a:cxnLst/>
                <a:rect l="l" t="t" r="r" b="b"/>
                <a:pathLst>
                  <a:path w="1659258" h="3019702" extrusionOk="0">
                    <a:moveTo>
                      <a:pt x="0" y="0"/>
                    </a:moveTo>
                    <a:lnTo>
                      <a:pt x="1659258" y="0"/>
                    </a:lnTo>
                    <a:lnTo>
                      <a:pt x="1659258" y="3019702"/>
                    </a:lnTo>
                    <a:lnTo>
                      <a:pt x="0" y="3019702"/>
                    </a:lnTo>
                    <a:close/>
                  </a:path>
                </a:pathLst>
              </a:custGeom>
              <a:solidFill>
                <a:srgbClr val="FE6C39"/>
              </a:solidFill>
              <a:ln>
                <a:noFill/>
              </a:ln>
            </p:spPr>
          </p:sp>
          <p:sp>
            <p:nvSpPr>
              <p:cNvPr id="182" name="Google Shape;182;p11"/>
              <p:cNvSpPr txBox="1"/>
              <p:nvPr/>
            </p:nvSpPr>
            <p:spPr>
              <a:xfrm>
                <a:off x="0" y="47625"/>
                <a:ext cx="1659258" cy="2972077"/>
              </a:xfrm>
              <a:prstGeom prst="rect">
                <a:avLst/>
              </a:prstGeom>
              <a:noFill/>
              <a:ln>
                <a:noFill/>
              </a:ln>
            </p:spPr>
            <p:txBody>
              <a:bodyPr spcFirstLastPara="1" wrap="square" lIns="33867" tIns="33867" rIns="33867" bIns="33867" anchor="ctr" anchorCtr="0">
                <a:noAutofit/>
              </a:bodyPr>
              <a:lstStyle/>
              <a:p>
                <a:pPr algn="ctr" defTabSz="609630">
                  <a:lnSpc>
                    <a:spcPct val="89000"/>
                  </a:lnSpc>
                  <a:buClr>
                    <a:srgbClr val="000000"/>
                  </a:buClr>
                </a:pPr>
                <a:endParaRPr sz="1200" kern="0">
                  <a:solidFill>
                    <a:srgbClr val="000000"/>
                  </a:solidFill>
                  <a:latin typeface="Calibri"/>
                  <a:ea typeface="Calibri"/>
                  <a:cs typeface="Calibri"/>
                  <a:sym typeface="Calibri"/>
                </a:endParaRPr>
              </a:p>
            </p:txBody>
          </p:sp>
        </p:grpSp>
        <p:sp>
          <p:nvSpPr>
            <p:cNvPr id="183" name="Google Shape;183;p11"/>
            <p:cNvSpPr txBox="1"/>
            <p:nvPr/>
          </p:nvSpPr>
          <p:spPr>
            <a:xfrm>
              <a:off x="217068" y="1362224"/>
              <a:ext cx="4818796" cy="3963906"/>
            </a:xfrm>
            <a:prstGeom prst="rect">
              <a:avLst/>
            </a:prstGeom>
            <a:noFill/>
            <a:ln>
              <a:noFill/>
            </a:ln>
          </p:spPr>
          <p:txBody>
            <a:bodyPr spcFirstLastPara="1" wrap="square" lIns="0" tIns="0" rIns="0" bIns="0" anchor="t" anchorCtr="0">
              <a:spAutoFit/>
            </a:bodyPr>
            <a:lstStyle/>
            <a:p>
              <a:pPr algn="ctr" defTabSz="609630">
                <a:lnSpc>
                  <a:spcPct val="92000"/>
                </a:lnSpc>
                <a:buClr>
                  <a:srgbClr val="000000"/>
                </a:buClr>
              </a:pPr>
              <a:r>
                <a:rPr lang="en-US" sz="2800" b="1" kern="0" dirty="0" err="1">
                  <a:solidFill>
                    <a:srgbClr val="FFFFFF"/>
                  </a:solidFill>
                  <a:latin typeface="Roboto Condensed"/>
                  <a:ea typeface="Roboto Condensed"/>
                  <a:cs typeface="Roboto Condensed"/>
                  <a:sym typeface="Roboto Condensed"/>
                </a:rPr>
                <a:t>Ін'єкційний</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препарат</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тривалої</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дії</a:t>
              </a:r>
              <a:r>
                <a:rPr lang="en-US" sz="2800" b="1" kern="0" dirty="0">
                  <a:solidFill>
                    <a:srgbClr val="FFFFFF"/>
                  </a:solidFill>
                  <a:latin typeface="Roboto Condensed"/>
                  <a:ea typeface="Roboto Condensed"/>
                  <a:cs typeface="Roboto Condensed"/>
                  <a:sym typeface="Roboto Condensed"/>
                </a:rPr>
                <a:t> </a:t>
              </a:r>
              <a:r>
                <a:rPr lang="en-US" sz="2800" b="1" kern="0" dirty="0" err="1">
                  <a:solidFill>
                    <a:srgbClr val="FFFFFF"/>
                  </a:solidFill>
                  <a:latin typeface="Roboto Condensed"/>
                  <a:ea typeface="Roboto Condensed"/>
                  <a:cs typeface="Roboto Condensed"/>
                  <a:sym typeface="Roboto Condensed"/>
                </a:rPr>
                <a:t>Ленакапавір</a:t>
              </a:r>
              <a:r>
                <a:rPr lang="en-US" sz="2800" b="1" kern="0" dirty="0">
                  <a:solidFill>
                    <a:srgbClr val="FFFFFF"/>
                  </a:solidFill>
                  <a:latin typeface="Roboto Condensed"/>
                  <a:ea typeface="Roboto Condensed"/>
                  <a:cs typeface="Roboto Condensed"/>
                  <a:sym typeface="Roboto Condensed"/>
                </a:rPr>
                <a:t> (LEN)</a:t>
              </a:r>
              <a:endParaRPr sz="933" kern="0" dirty="0">
                <a:solidFill>
                  <a:srgbClr val="000000"/>
                </a:solidFill>
                <a:latin typeface="Arial"/>
                <a:cs typeface="Arial"/>
                <a:sym typeface="Arial"/>
              </a:endParaRPr>
            </a:p>
          </p:txBody>
        </p:sp>
        <p:sp>
          <p:nvSpPr>
            <p:cNvPr id="184" name="Google Shape;184;p11"/>
            <p:cNvSpPr txBox="1"/>
            <p:nvPr/>
          </p:nvSpPr>
          <p:spPr>
            <a:xfrm>
              <a:off x="1733892" y="6736411"/>
              <a:ext cx="1047568" cy="763928"/>
            </a:xfrm>
            <a:prstGeom prst="rect">
              <a:avLst/>
            </a:prstGeom>
            <a:noFill/>
            <a:ln>
              <a:noFill/>
            </a:ln>
          </p:spPr>
          <p:txBody>
            <a:bodyPr spcFirstLastPara="1" wrap="square" lIns="0" tIns="0" rIns="0" bIns="0" anchor="t" anchorCtr="0">
              <a:spAutoFit/>
            </a:bodyPr>
            <a:lstStyle/>
            <a:p>
              <a:pPr algn="ctr" defTabSz="609630">
                <a:lnSpc>
                  <a:spcPct val="140000"/>
                </a:lnSpc>
                <a:buClr>
                  <a:srgbClr val="000000"/>
                </a:buClr>
              </a:pPr>
              <a:r>
                <a:rPr lang="en-US" sz="1773" kern="0">
                  <a:solidFill>
                    <a:srgbClr val="F36B2B"/>
                  </a:solidFill>
                  <a:latin typeface="Arial"/>
                  <a:ea typeface="Arial"/>
                  <a:cs typeface="Arial"/>
                  <a:sym typeface="Arial"/>
                </a:rPr>
                <a:t>L</a:t>
              </a:r>
              <a:endParaRPr sz="933" kern="0">
                <a:solidFill>
                  <a:srgbClr val="000000"/>
                </a:solidFill>
                <a:latin typeface="Arial"/>
                <a:cs typeface="Arial"/>
                <a:sym typeface="Arial"/>
              </a:endParaRPr>
            </a:p>
          </p:txBody>
        </p:sp>
        <p:sp>
          <p:nvSpPr>
            <p:cNvPr id="185" name="Google Shape;185;p11"/>
            <p:cNvSpPr/>
            <p:nvPr/>
          </p:nvSpPr>
          <p:spPr>
            <a:xfrm rot="8998236">
              <a:off x="2165657" y="6171694"/>
              <a:ext cx="1889007" cy="2232209"/>
            </a:xfrm>
            <a:custGeom>
              <a:avLst/>
              <a:gdLst/>
              <a:ahLst/>
              <a:cxnLst/>
              <a:rect l="l" t="t" r="r" b="b"/>
              <a:pathLst>
                <a:path w="1890686" h="2234193" extrusionOk="0">
                  <a:moveTo>
                    <a:pt x="0" y="0"/>
                  </a:moveTo>
                  <a:lnTo>
                    <a:pt x="1890686" y="0"/>
                  </a:lnTo>
                  <a:lnTo>
                    <a:pt x="1890686" y="2234193"/>
                  </a:lnTo>
                  <a:lnTo>
                    <a:pt x="0" y="2234193"/>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186" name="Google Shape;186;p11"/>
            <p:cNvSpPr/>
            <p:nvPr/>
          </p:nvSpPr>
          <p:spPr>
            <a:xfrm rot="13099857">
              <a:off x="2518875" y="5779722"/>
              <a:ext cx="836095" cy="1132896"/>
            </a:xfrm>
            <a:custGeom>
              <a:avLst/>
              <a:gdLst/>
              <a:ahLst/>
              <a:cxnLst/>
              <a:rect l="l" t="t" r="r" b="b"/>
              <a:pathLst>
                <a:path w="836094" h="1132896" extrusionOk="0">
                  <a:moveTo>
                    <a:pt x="0" y="0"/>
                  </a:moveTo>
                  <a:lnTo>
                    <a:pt x="836095" y="0"/>
                  </a:lnTo>
                  <a:lnTo>
                    <a:pt x="836095" y="1132896"/>
                  </a:lnTo>
                  <a:lnTo>
                    <a:pt x="0" y="1132896"/>
                  </a:lnTo>
                  <a:lnTo>
                    <a:pt x="0" y="0"/>
                  </a:lnTo>
                  <a:close/>
                </a:path>
              </a:pathLst>
            </a:custGeom>
            <a:blipFill rotWithShape="1">
              <a:blip r:embed="rId6" cstate="email">
                <a:alphaModFix/>
                <a:extLst>
                  <a:ext uri="{28A0092B-C50C-407E-A947-70E740481C1C}">
                    <a14:useLocalDpi xmlns:a14="http://schemas.microsoft.com/office/drawing/2010/main"/>
                  </a:ext>
                </a:extLst>
              </a:blip>
              <a:stretch>
                <a:fillRect/>
              </a:stretch>
            </a:blipFill>
            <a:ln>
              <a:noFill/>
            </a:ln>
          </p:spPr>
        </p:sp>
      </p:grpSp>
      <p:grpSp>
        <p:nvGrpSpPr>
          <p:cNvPr id="187" name="Google Shape;187;p11"/>
          <p:cNvGrpSpPr/>
          <p:nvPr/>
        </p:nvGrpSpPr>
        <p:grpSpPr>
          <a:xfrm>
            <a:off x="6316765" y="1174433"/>
            <a:ext cx="2598034" cy="4784093"/>
            <a:chOff x="0" y="0"/>
            <a:chExt cx="5196068" cy="9568185"/>
          </a:xfrm>
        </p:grpSpPr>
        <p:grpSp>
          <p:nvGrpSpPr>
            <p:cNvPr id="188" name="Google Shape;188;p11"/>
            <p:cNvGrpSpPr/>
            <p:nvPr/>
          </p:nvGrpSpPr>
          <p:grpSpPr>
            <a:xfrm>
              <a:off x="0" y="0"/>
              <a:ext cx="5196068" cy="9568185"/>
              <a:chOff x="0" y="0"/>
              <a:chExt cx="1641298" cy="3022332"/>
            </a:xfrm>
          </p:grpSpPr>
          <p:sp>
            <p:nvSpPr>
              <p:cNvPr id="189" name="Google Shape;189;p11"/>
              <p:cNvSpPr/>
              <p:nvPr/>
            </p:nvSpPr>
            <p:spPr>
              <a:xfrm>
                <a:off x="0" y="0"/>
                <a:ext cx="1641298" cy="3022332"/>
              </a:xfrm>
              <a:custGeom>
                <a:avLst/>
                <a:gdLst/>
                <a:ahLst/>
                <a:cxnLst/>
                <a:rect l="l" t="t" r="r" b="b"/>
                <a:pathLst>
                  <a:path w="1641298" h="3022332" extrusionOk="0">
                    <a:moveTo>
                      <a:pt x="0" y="0"/>
                    </a:moveTo>
                    <a:lnTo>
                      <a:pt x="1641298" y="0"/>
                    </a:lnTo>
                    <a:lnTo>
                      <a:pt x="1641298" y="3022332"/>
                    </a:lnTo>
                    <a:lnTo>
                      <a:pt x="0" y="3022332"/>
                    </a:lnTo>
                    <a:close/>
                  </a:path>
                </a:pathLst>
              </a:custGeom>
              <a:solidFill>
                <a:srgbClr val="A93291"/>
              </a:solidFill>
              <a:ln>
                <a:noFill/>
              </a:ln>
            </p:spPr>
          </p:sp>
          <p:sp>
            <p:nvSpPr>
              <p:cNvPr id="190" name="Google Shape;190;p11"/>
              <p:cNvSpPr txBox="1"/>
              <p:nvPr/>
            </p:nvSpPr>
            <p:spPr>
              <a:xfrm>
                <a:off x="0" y="47625"/>
                <a:ext cx="1641298" cy="2974707"/>
              </a:xfrm>
              <a:prstGeom prst="rect">
                <a:avLst/>
              </a:prstGeom>
              <a:noFill/>
              <a:ln>
                <a:noFill/>
              </a:ln>
            </p:spPr>
            <p:txBody>
              <a:bodyPr spcFirstLastPara="1" wrap="square" lIns="33867" tIns="33867" rIns="33867" bIns="33867" anchor="ctr" anchorCtr="0">
                <a:noAutofit/>
              </a:bodyPr>
              <a:lstStyle/>
              <a:p>
                <a:pPr algn="ctr" defTabSz="609630">
                  <a:lnSpc>
                    <a:spcPct val="89000"/>
                  </a:lnSpc>
                  <a:buClr>
                    <a:srgbClr val="000000"/>
                  </a:buClr>
                </a:pPr>
                <a:endParaRPr sz="1200" kern="0">
                  <a:solidFill>
                    <a:srgbClr val="000000"/>
                  </a:solidFill>
                  <a:latin typeface="Calibri"/>
                  <a:ea typeface="Calibri"/>
                  <a:cs typeface="Calibri"/>
                  <a:sym typeface="Calibri"/>
                </a:endParaRPr>
              </a:p>
            </p:txBody>
          </p:sp>
        </p:grpSp>
        <p:sp>
          <p:nvSpPr>
            <p:cNvPr id="191" name="Google Shape;191;p11"/>
            <p:cNvSpPr txBox="1"/>
            <p:nvPr/>
          </p:nvSpPr>
          <p:spPr>
            <a:xfrm>
              <a:off x="193064" y="1448014"/>
              <a:ext cx="4818796" cy="3171124"/>
            </a:xfrm>
            <a:prstGeom prst="rect">
              <a:avLst/>
            </a:prstGeom>
            <a:noFill/>
            <a:ln>
              <a:noFill/>
            </a:ln>
          </p:spPr>
          <p:txBody>
            <a:bodyPr spcFirstLastPara="1" wrap="square" lIns="0" tIns="0" rIns="0" bIns="0" anchor="t" anchorCtr="0">
              <a:spAutoFit/>
            </a:bodyPr>
            <a:lstStyle/>
            <a:p>
              <a:pPr algn="ctr" defTabSz="609630">
                <a:lnSpc>
                  <a:spcPct val="92000"/>
                </a:lnSpc>
                <a:buClr>
                  <a:srgbClr val="000000"/>
                </a:buClr>
              </a:pPr>
              <a:r>
                <a:rPr lang="en-US" sz="2800" b="1" kern="0">
                  <a:solidFill>
                    <a:srgbClr val="FFFFFF"/>
                  </a:solidFill>
                  <a:latin typeface="Roboto Condensed"/>
                  <a:ea typeface="Roboto Condensed"/>
                  <a:cs typeface="Roboto Condensed"/>
                  <a:sym typeface="Roboto Condensed"/>
                </a:rPr>
                <a:t>Каботегравір тривалої дії для ін'єкцій </a:t>
              </a:r>
              <a:endParaRPr sz="933" kern="0">
                <a:solidFill>
                  <a:srgbClr val="000000"/>
                </a:solidFill>
                <a:latin typeface="Arial"/>
                <a:cs typeface="Arial"/>
                <a:sym typeface="Arial"/>
              </a:endParaRPr>
            </a:p>
            <a:p>
              <a:pPr algn="ctr" defTabSz="609630">
                <a:lnSpc>
                  <a:spcPct val="92000"/>
                </a:lnSpc>
                <a:buClr>
                  <a:srgbClr val="000000"/>
                </a:buClr>
              </a:pPr>
              <a:r>
                <a:rPr lang="en-US" sz="2800" b="1" kern="0">
                  <a:solidFill>
                    <a:srgbClr val="FFFFFF"/>
                  </a:solidFill>
                  <a:latin typeface="Roboto Condensed"/>
                  <a:ea typeface="Roboto Condensed"/>
                  <a:cs typeface="Roboto Condensed"/>
                  <a:sym typeface="Roboto Condensed"/>
                </a:rPr>
                <a:t>(CAB-LA)</a:t>
              </a:r>
              <a:endParaRPr sz="933" kern="0">
                <a:solidFill>
                  <a:srgbClr val="000000"/>
                </a:solidFill>
                <a:latin typeface="Arial"/>
                <a:cs typeface="Arial"/>
                <a:sym typeface="Arial"/>
              </a:endParaRPr>
            </a:p>
          </p:txBody>
        </p:sp>
        <p:sp>
          <p:nvSpPr>
            <p:cNvPr id="192" name="Google Shape;192;p11"/>
            <p:cNvSpPr/>
            <p:nvPr/>
          </p:nvSpPr>
          <p:spPr>
            <a:xfrm rot="10800000">
              <a:off x="370262" y="4722209"/>
              <a:ext cx="4231449" cy="4263424"/>
            </a:xfrm>
            <a:custGeom>
              <a:avLst/>
              <a:gdLst/>
              <a:ahLst/>
              <a:cxnLst/>
              <a:rect l="l" t="t" r="r" b="b"/>
              <a:pathLst>
                <a:path w="4231449" h="4263424" extrusionOk="0">
                  <a:moveTo>
                    <a:pt x="0" y="0"/>
                  </a:moveTo>
                  <a:lnTo>
                    <a:pt x="4231448" y="0"/>
                  </a:lnTo>
                  <a:lnTo>
                    <a:pt x="4231448" y="4263424"/>
                  </a:lnTo>
                  <a:lnTo>
                    <a:pt x="0" y="4263424"/>
                  </a:lnTo>
                  <a:lnTo>
                    <a:pt x="0" y="0"/>
                  </a:lnTo>
                  <a:close/>
                </a:path>
              </a:pathLst>
            </a:custGeom>
            <a:blipFill rotWithShape="1">
              <a:blip r:embed="rId7" cstate="email">
                <a:alphaModFix/>
                <a:extLst>
                  <a:ext uri="{28A0092B-C50C-407E-A947-70E740481C1C}">
                    <a14:useLocalDpi xmlns:a14="http://schemas.microsoft.com/office/drawing/2010/main"/>
                  </a:ext>
                </a:extLst>
              </a:blip>
              <a:stretch>
                <a:fillRect/>
              </a:stretch>
            </a:blipFill>
            <a:ln>
              <a:noFill/>
            </a:ln>
          </p:spPr>
        </p:sp>
        <p:sp>
          <p:nvSpPr>
            <p:cNvPr id="193" name="Google Shape;193;p11"/>
            <p:cNvSpPr txBox="1"/>
            <p:nvPr/>
          </p:nvSpPr>
          <p:spPr>
            <a:xfrm>
              <a:off x="2047472" y="6194097"/>
              <a:ext cx="1342432" cy="676082"/>
            </a:xfrm>
            <a:prstGeom prst="rect">
              <a:avLst/>
            </a:prstGeom>
            <a:noFill/>
            <a:ln>
              <a:noFill/>
            </a:ln>
          </p:spPr>
          <p:txBody>
            <a:bodyPr spcFirstLastPara="1" wrap="square" lIns="0" tIns="0" rIns="0" bIns="0" anchor="t" anchorCtr="0">
              <a:spAutoFit/>
            </a:bodyPr>
            <a:lstStyle/>
            <a:p>
              <a:pPr algn="ctr" defTabSz="609630">
                <a:lnSpc>
                  <a:spcPct val="140017"/>
                </a:lnSpc>
                <a:buClr>
                  <a:srgbClr val="000000"/>
                </a:buClr>
              </a:pPr>
              <a:r>
                <a:rPr lang="en-US" sz="1569" kern="0">
                  <a:solidFill>
                    <a:srgbClr val="A93291"/>
                  </a:solidFill>
                  <a:latin typeface="Arial"/>
                  <a:ea typeface="Arial"/>
                  <a:cs typeface="Arial"/>
                  <a:sym typeface="Arial"/>
                </a:rPr>
                <a:t>C</a:t>
              </a:r>
              <a:endParaRPr sz="933" kern="0">
                <a:solidFill>
                  <a:srgbClr val="000000"/>
                </a:solidFill>
                <a:latin typeface="Arial"/>
                <a:cs typeface="Arial"/>
                <a:sym typeface="Arial"/>
              </a:endParaRPr>
            </a:p>
          </p:txBody>
        </p:sp>
      </p:grpSp>
      <p:sp>
        <p:nvSpPr>
          <p:cNvPr id="194" name="Google Shape;194;p11"/>
          <p:cNvSpPr txBox="1"/>
          <p:nvPr/>
        </p:nvSpPr>
        <p:spPr>
          <a:xfrm>
            <a:off x="177026" y="6191250"/>
            <a:ext cx="11604625" cy="531812"/>
          </a:xfrm>
          <a:prstGeom prst="rect">
            <a:avLst/>
          </a:prstGeom>
          <a:noFill/>
          <a:ln>
            <a:noFill/>
          </a:ln>
        </p:spPr>
        <p:txBody>
          <a:bodyPr spcFirstLastPara="1" wrap="square" lIns="0" tIns="0" rIns="0" bIns="0" anchor="t" anchorCtr="0">
            <a:spAutoFit/>
          </a:bodyPr>
          <a:lstStyle/>
          <a:p>
            <a:pPr algn="ctr" defTabSz="609630">
              <a:lnSpc>
                <a:spcPct val="108002"/>
              </a:lnSpc>
              <a:buClr>
                <a:srgbClr val="000000"/>
              </a:buClr>
            </a:pPr>
            <a:r>
              <a:rPr lang="en-US" sz="1600" b="1" kern="0" dirty="0" err="1">
                <a:solidFill>
                  <a:srgbClr val="000000"/>
                </a:solidFill>
                <a:latin typeface="Open Sans"/>
                <a:ea typeface="Open Sans"/>
                <a:cs typeface="Open Sans"/>
                <a:sym typeface="Open Sans"/>
              </a:rPr>
              <a:t>Примітка</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не</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всі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препарати</a:t>
            </a:r>
            <a:r>
              <a:rPr lang="en-US" sz="1600" b="1" kern="0" dirty="0">
                <a:solidFill>
                  <a:srgbClr val="000000"/>
                </a:solidFill>
                <a:latin typeface="Open Sans"/>
                <a:ea typeface="Open Sans"/>
                <a:cs typeface="Open Sans"/>
                <a:sym typeface="Open Sans"/>
              </a:rPr>
              <a:t> </a:t>
            </a:r>
            <a:r>
              <a:rPr lang="uk-UA" sz="1600" b="1" kern="0" dirty="0">
                <a:solidFill>
                  <a:srgbClr val="000000"/>
                </a:solidFill>
                <a:latin typeface="Open Sans"/>
                <a:ea typeface="Open Sans"/>
                <a:cs typeface="Open Sans"/>
                <a:sym typeface="Open Sans"/>
              </a:rPr>
              <a:t>ДКП</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доступні</a:t>
            </a:r>
            <a:r>
              <a:rPr lang="en-US" sz="1600" b="1" kern="0" dirty="0">
                <a:solidFill>
                  <a:srgbClr val="000000"/>
                </a:solidFill>
                <a:latin typeface="Open Sans"/>
                <a:ea typeface="Open Sans"/>
                <a:cs typeface="Open Sans"/>
                <a:sym typeface="Open Sans"/>
              </a:rPr>
              <a:t> в </a:t>
            </a:r>
            <a:r>
              <a:rPr lang="en-US" sz="1600" b="1" kern="0" dirty="0" err="1">
                <a:solidFill>
                  <a:srgbClr val="000000"/>
                </a:solidFill>
                <a:latin typeface="Open Sans"/>
                <a:ea typeface="Open Sans"/>
                <a:cs typeface="Open Sans"/>
                <a:sym typeface="Open Sans"/>
              </a:rPr>
              <a:t>усіх</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країнах</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Завжди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звертайтеся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до</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національних</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політик</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та</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рекомендацій</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щоб</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визначити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які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варіанти</a:t>
            </a:r>
            <a:r>
              <a:rPr lang="en-US" sz="1600" b="1" kern="0" dirty="0">
                <a:solidFill>
                  <a:srgbClr val="000000"/>
                </a:solidFill>
                <a:latin typeface="Open Sans"/>
                <a:ea typeface="Open Sans"/>
                <a:cs typeface="Open Sans"/>
                <a:sym typeface="Open Sans"/>
              </a:rPr>
              <a:t> </a:t>
            </a:r>
            <a:r>
              <a:rPr lang="uk-UA" sz="1600" b="1" kern="0" dirty="0">
                <a:solidFill>
                  <a:srgbClr val="000000"/>
                </a:solidFill>
                <a:latin typeface="Open Sans"/>
                <a:ea typeface="Open Sans"/>
                <a:cs typeface="Open Sans"/>
                <a:sym typeface="Open Sans"/>
              </a:rPr>
              <a:t>ДКП</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для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профілактики</a:t>
            </a:r>
            <a:r>
              <a:rPr lang="en-US" sz="1600" b="1" kern="0" dirty="0">
                <a:solidFill>
                  <a:srgbClr val="000000"/>
                </a:solidFill>
                <a:latin typeface="Open Sans"/>
                <a:ea typeface="Open Sans"/>
                <a:cs typeface="Open Sans"/>
                <a:sym typeface="Open Sans"/>
              </a:rPr>
              <a:t> ВІЛ </a:t>
            </a:r>
            <a:r>
              <a:rPr lang="en-US" sz="1600" b="1" kern="0" dirty="0" err="1">
                <a:solidFill>
                  <a:srgbClr val="000000"/>
                </a:solidFill>
                <a:latin typeface="Open Sans"/>
                <a:ea typeface="Open Sans"/>
                <a:cs typeface="Open Sans"/>
                <a:sym typeface="Open Sans"/>
              </a:rPr>
              <a:t>доступні</a:t>
            </a:r>
            <a:r>
              <a:rPr lang="en-US" sz="1600" b="1" kern="0" dirty="0">
                <a:solidFill>
                  <a:srgbClr val="000000"/>
                </a:solidFill>
                <a:latin typeface="Open Sans"/>
                <a:ea typeface="Open Sans"/>
                <a:cs typeface="Open Sans"/>
                <a:sym typeface="Open Sans"/>
              </a:rPr>
              <a:t> у </a:t>
            </a:r>
            <a:r>
              <a:rPr lang="en-US" sz="1600" b="1" kern="0" dirty="0" err="1">
                <a:solidFill>
                  <a:srgbClr val="000000"/>
                </a:solidFill>
                <a:latin typeface="Open Sans"/>
                <a:ea typeface="Open Sans"/>
                <a:cs typeface="Open Sans"/>
                <a:sym typeface="Open Sans"/>
              </a:rPr>
              <a:t>вашій</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країні</a:t>
            </a:r>
            <a:r>
              <a:rPr lang="en-US" sz="1600" b="1" kern="0" dirty="0">
                <a:solidFill>
                  <a:srgbClr val="000000"/>
                </a:solidFill>
                <a:latin typeface="Open Sans"/>
                <a:ea typeface="Open Sans"/>
                <a:cs typeface="Open Sans"/>
                <a:sym typeface="Open Sans"/>
              </a:rPr>
              <a:t>.</a:t>
            </a:r>
            <a:endParaRPr sz="800" kern="0" dirty="0">
              <a:solidFill>
                <a:srgbClr val="000000"/>
              </a:solidFill>
              <a:latin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1D9EDE"/>
        </a:solidFill>
        <a:effectLst/>
      </p:bgPr>
    </p:bg>
    <p:spTree>
      <p:nvGrpSpPr>
        <p:cNvPr id="1" name="Shape 198"/>
        <p:cNvGrpSpPr/>
        <p:nvPr/>
      </p:nvGrpSpPr>
      <p:grpSpPr>
        <a:xfrm>
          <a:off x="0" y="0"/>
          <a:ext cx="0" cy="0"/>
          <a:chOff x="0" y="0"/>
          <a:chExt cx="0" cy="0"/>
        </a:xfrm>
      </p:grpSpPr>
      <p:sp>
        <p:nvSpPr>
          <p:cNvPr id="199" name="Google Shape;199;p12"/>
          <p:cNvSpPr/>
          <p:nvPr/>
        </p:nvSpPr>
        <p:spPr>
          <a:xfrm>
            <a:off x="7681899" y="0"/>
            <a:ext cx="4510101" cy="4307147"/>
          </a:xfrm>
          <a:custGeom>
            <a:avLst/>
            <a:gdLst/>
            <a:ahLst/>
            <a:cxnLst/>
            <a:rect l="l" t="t" r="r" b="b"/>
            <a:pathLst>
              <a:path w="6765152" h="6460720" extrusionOk="0">
                <a:moveTo>
                  <a:pt x="0" y="0"/>
                </a:moveTo>
                <a:lnTo>
                  <a:pt x="6765152" y="0"/>
                </a:lnTo>
                <a:lnTo>
                  <a:pt x="6765152" y="6460720"/>
                </a:lnTo>
                <a:lnTo>
                  <a:pt x="0" y="646072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200" name="Google Shape;200;p12"/>
          <p:cNvSpPr txBox="1"/>
          <p:nvPr/>
        </p:nvSpPr>
        <p:spPr>
          <a:xfrm>
            <a:off x="660401" y="4307147"/>
            <a:ext cx="11138987" cy="904863"/>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ru-RU" sz="4200" b="1" kern="0" dirty="0">
                <a:solidFill>
                  <a:srgbClr val="FFFFFF"/>
                </a:solidFill>
                <a:latin typeface="Roboto Condensed"/>
                <a:ea typeface="Roboto Condensed"/>
                <a:cs typeface="Roboto Condensed"/>
                <a:sym typeface="Roboto Condensed"/>
              </a:rPr>
              <a:t>Склад та </a:t>
            </a:r>
            <a:r>
              <a:rPr lang="ru-RU" sz="4200" b="1" kern="0" dirty="0" err="1">
                <a:solidFill>
                  <a:srgbClr val="FFFFFF"/>
                </a:solidFill>
                <a:latin typeface="Roboto Condensed"/>
                <a:ea typeface="Roboto Condensed"/>
                <a:cs typeface="Roboto Condensed"/>
                <a:sym typeface="Roboto Condensed"/>
              </a:rPr>
              <a:t>спосіб</a:t>
            </a:r>
            <a:r>
              <a:rPr lang="ru-RU" sz="4200" b="1" kern="0" dirty="0">
                <a:solidFill>
                  <a:srgbClr val="FFFFFF"/>
                </a:solidFill>
                <a:latin typeface="Roboto Condensed"/>
                <a:ea typeface="Roboto Condensed"/>
                <a:cs typeface="Roboto Condensed"/>
                <a:sym typeface="Roboto Condensed"/>
              </a:rPr>
              <a:t> </a:t>
            </a:r>
            <a:r>
              <a:rPr lang="ru-RU" sz="4200" b="1" kern="0" dirty="0" err="1">
                <a:solidFill>
                  <a:srgbClr val="FFFFFF"/>
                </a:solidFill>
                <a:latin typeface="Roboto Condensed"/>
                <a:ea typeface="Roboto Condensed"/>
                <a:cs typeface="Roboto Condensed"/>
                <a:sym typeface="Roboto Condensed"/>
              </a:rPr>
              <a:t>застосування</a:t>
            </a:r>
            <a:r>
              <a:rPr lang="ru-RU" sz="4200" b="1" kern="0" dirty="0">
                <a:solidFill>
                  <a:srgbClr val="FFFFFF"/>
                </a:solidFill>
                <a:latin typeface="Roboto Condensed"/>
                <a:ea typeface="Roboto Condensed"/>
                <a:cs typeface="Roboto Condensed"/>
                <a:sym typeface="Roboto Condensed"/>
              </a:rPr>
              <a:t> </a:t>
            </a:r>
            <a:r>
              <a:rPr lang="ru-RU" sz="4200" b="1" kern="0" dirty="0" err="1">
                <a:solidFill>
                  <a:srgbClr val="FFFFFF"/>
                </a:solidFill>
                <a:latin typeface="Roboto Condensed"/>
                <a:ea typeface="Roboto Condensed"/>
                <a:cs typeface="Roboto Condensed"/>
                <a:sym typeface="Roboto Condensed"/>
              </a:rPr>
              <a:t>препаратів</a:t>
            </a:r>
            <a:r>
              <a:rPr lang="ru-RU" sz="4200" b="1" kern="0" dirty="0">
                <a:solidFill>
                  <a:srgbClr val="FFFFFF"/>
                </a:solidFill>
                <a:latin typeface="Roboto Condensed"/>
                <a:ea typeface="Roboto Condensed"/>
                <a:cs typeface="Roboto Condensed"/>
                <a:sym typeface="Roboto Condensed"/>
              </a:rPr>
              <a:t> </a:t>
            </a:r>
            <a:r>
              <a:rPr lang="ru-RU" sz="4200" b="1" kern="0" dirty="0" err="1">
                <a:solidFill>
                  <a:srgbClr val="FFFFFF"/>
                </a:solidFill>
                <a:latin typeface="Roboto Condensed"/>
                <a:ea typeface="Roboto Condensed"/>
                <a:cs typeface="Roboto Condensed"/>
                <a:sym typeface="Roboto Condensed"/>
              </a:rPr>
              <a:t>PrEP</a:t>
            </a:r>
            <a:endParaRPr sz="933" kern="0" dirty="0">
              <a:solidFill>
                <a:srgbClr val="000000"/>
              </a:solidFill>
              <a:latin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grpSp>
        <p:nvGrpSpPr>
          <p:cNvPr id="205" name="Google Shape;205;p13"/>
          <p:cNvGrpSpPr/>
          <p:nvPr/>
        </p:nvGrpSpPr>
        <p:grpSpPr>
          <a:xfrm>
            <a:off x="-421771" y="1456361"/>
            <a:ext cx="5475988" cy="5401639"/>
            <a:chOff x="0" y="0"/>
            <a:chExt cx="10951976" cy="10803279"/>
          </a:xfrm>
        </p:grpSpPr>
        <p:sp>
          <p:nvSpPr>
            <p:cNvPr id="206" name="Google Shape;206;p13"/>
            <p:cNvSpPr/>
            <p:nvPr/>
          </p:nvSpPr>
          <p:spPr>
            <a:xfrm rot="1758426">
              <a:off x="1384081" y="1504098"/>
              <a:ext cx="8183814" cy="7795083"/>
            </a:xfrm>
            <a:custGeom>
              <a:avLst/>
              <a:gdLst/>
              <a:ahLst/>
              <a:cxnLst/>
              <a:rect l="l" t="t" r="r" b="b"/>
              <a:pathLst>
                <a:path w="8183814" h="7795083" extrusionOk="0">
                  <a:moveTo>
                    <a:pt x="0" y="0"/>
                  </a:moveTo>
                  <a:lnTo>
                    <a:pt x="8183814" y="0"/>
                  </a:lnTo>
                  <a:lnTo>
                    <a:pt x="8183814" y="7795083"/>
                  </a:lnTo>
                  <a:lnTo>
                    <a:pt x="0" y="7795083"/>
                  </a:lnTo>
                  <a:lnTo>
                    <a:pt x="0" y="0"/>
                  </a:lnTo>
                  <a:close/>
                </a:path>
              </a:pathLst>
            </a:custGeom>
            <a:blipFill rotWithShape="1">
              <a:blip r:embed="rId3">
                <a:alphaModFix/>
              </a:blip>
              <a:stretch>
                <a:fillRect/>
              </a:stretch>
            </a:blipFill>
            <a:ln>
              <a:noFill/>
            </a:ln>
          </p:spPr>
        </p:sp>
        <p:sp>
          <p:nvSpPr>
            <p:cNvPr id="207" name="Google Shape;207;p13"/>
            <p:cNvSpPr/>
            <p:nvPr/>
          </p:nvSpPr>
          <p:spPr>
            <a:xfrm>
              <a:off x="4035623" y="2812749"/>
              <a:ext cx="2880729" cy="5177780"/>
            </a:xfrm>
            <a:custGeom>
              <a:avLst/>
              <a:gdLst/>
              <a:ahLst/>
              <a:cxnLst/>
              <a:rect l="l" t="t" r="r" b="b"/>
              <a:pathLst>
                <a:path w="2880729" h="5177780" extrusionOk="0">
                  <a:moveTo>
                    <a:pt x="0" y="0"/>
                  </a:moveTo>
                  <a:lnTo>
                    <a:pt x="2880729" y="0"/>
                  </a:lnTo>
                  <a:lnTo>
                    <a:pt x="2880729" y="5177781"/>
                  </a:lnTo>
                  <a:lnTo>
                    <a:pt x="0" y="5177781"/>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grpSp>
      <p:sp>
        <p:nvSpPr>
          <p:cNvPr id="208" name="Google Shape;208;p13"/>
          <p:cNvSpPr txBox="1"/>
          <p:nvPr/>
        </p:nvSpPr>
        <p:spPr>
          <a:xfrm>
            <a:off x="541161" y="562991"/>
            <a:ext cx="10965039" cy="105734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00" b="1" kern="0" dirty="0" err="1">
                <a:solidFill>
                  <a:srgbClr val="1D9EDE"/>
                </a:solidFill>
                <a:latin typeface="Roboto Condensed"/>
                <a:ea typeface="Roboto Condensed"/>
                <a:cs typeface="Roboto Condensed"/>
                <a:sym typeface="Roboto Condensed"/>
              </a:rPr>
              <a:t>Пероральна</a:t>
            </a:r>
            <a:r>
              <a:rPr lang="en-US" sz="3700" b="1" kern="0" dirty="0">
                <a:solidFill>
                  <a:srgbClr val="1D9EDE"/>
                </a:solidFill>
                <a:latin typeface="Roboto Condensed"/>
                <a:ea typeface="Roboto Condensed"/>
                <a:cs typeface="Roboto Condensed"/>
                <a:sym typeface="Roboto Condensed"/>
              </a:rPr>
              <a:t> </a:t>
            </a:r>
            <a:r>
              <a:rPr lang="uk-UA" sz="3700" b="1" kern="0" dirty="0">
                <a:solidFill>
                  <a:srgbClr val="1D9EDE"/>
                </a:solidFill>
                <a:latin typeface="Roboto Condensed"/>
                <a:ea typeface="Roboto Condensed"/>
                <a:cs typeface="Roboto Condensed"/>
                <a:sym typeface="Roboto Condensed"/>
              </a:rPr>
              <a:t>ДКП</a:t>
            </a:r>
            <a:r>
              <a:rPr lang="en-US" sz="3700" b="1" kern="0" dirty="0">
                <a:solidFill>
                  <a:srgbClr val="1D9EDE"/>
                </a:solidFill>
                <a:latin typeface="Roboto Condensed"/>
                <a:ea typeface="Roboto Condensed"/>
                <a:cs typeface="Roboto Condensed"/>
                <a:sym typeface="Roboto Condensed"/>
              </a:rPr>
              <a:t>, </a:t>
            </a:r>
            <a:r>
              <a:rPr lang="en-US" sz="3700" b="1" kern="0" dirty="0" err="1">
                <a:solidFill>
                  <a:srgbClr val="1D9EDE"/>
                </a:solidFill>
                <a:latin typeface="Roboto Condensed"/>
                <a:ea typeface="Roboto Condensed"/>
                <a:cs typeface="Roboto Condensed"/>
                <a:sym typeface="Roboto Condensed"/>
              </a:rPr>
              <a:t>що</a:t>
            </a:r>
            <a:r>
              <a:rPr lang="en-US" sz="3700" b="1" kern="0" dirty="0">
                <a:solidFill>
                  <a:srgbClr val="1D9EDE"/>
                </a:solidFill>
                <a:latin typeface="Roboto Condensed"/>
                <a:ea typeface="Roboto Condensed"/>
                <a:cs typeface="Roboto Condensed"/>
                <a:sym typeface="Roboto Condensed"/>
              </a:rPr>
              <a:t> </a:t>
            </a:r>
            <a:r>
              <a:rPr lang="en-US" sz="3700" b="1" kern="0" dirty="0" err="1">
                <a:solidFill>
                  <a:srgbClr val="1D9EDE"/>
                </a:solidFill>
                <a:latin typeface="Roboto Condensed"/>
                <a:ea typeface="Roboto Condensed"/>
                <a:cs typeface="Roboto Condensed"/>
                <a:sym typeface="Roboto Condensed"/>
              </a:rPr>
              <a:t>містить</a:t>
            </a:r>
            <a:r>
              <a:rPr lang="en-US" sz="3700" b="1" kern="0" dirty="0">
                <a:solidFill>
                  <a:srgbClr val="1D9EDE"/>
                </a:solidFill>
                <a:latin typeface="Roboto Condensed"/>
                <a:ea typeface="Roboto Condensed"/>
                <a:cs typeface="Roboto Condensed"/>
                <a:sym typeface="Roboto Condensed"/>
              </a:rPr>
              <a:t> </a:t>
            </a:r>
            <a:r>
              <a:rPr lang="en-US" sz="3700" b="1" kern="0" dirty="0" err="1">
                <a:solidFill>
                  <a:srgbClr val="1D9EDE"/>
                </a:solidFill>
                <a:latin typeface="Roboto Condensed"/>
                <a:ea typeface="Roboto Condensed"/>
                <a:cs typeface="Roboto Condensed"/>
                <a:sym typeface="Roboto Condensed"/>
              </a:rPr>
              <a:t>тенофовір</a:t>
            </a:r>
            <a:r>
              <a:rPr lang="en-US" sz="3700" b="1" kern="0" dirty="0">
                <a:solidFill>
                  <a:srgbClr val="1D9EDE"/>
                </a:solidFill>
                <a:latin typeface="Roboto Condensed"/>
                <a:ea typeface="Roboto Condensed"/>
                <a:cs typeface="Roboto Condensed"/>
                <a:sym typeface="Roboto Condensed"/>
              </a:rPr>
              <a:t> (</a:t>
            </a:r>
            <a:r>
              <a:rPr lang="en-US" sz="3700" b="1" kern="0" dirty="0" err="1">
                <a:solidFill>
                  <a:srgbClr val="1D9EDE"/>
                </a:solidFill>
                <a:latin typeface="Roboto Condensed"/>
                <a:ea typeface="Roboto Condensed"/>
                <a:cs typeface="Roboto Condensed"/>
                <a:sym typeface="Roboto Condensed"/>
              </a:rPr>
              <a:t>пероральна</a:t>
            </a:r>
            <a:r>
              <a:rPr lang="en-US" sz="3700" b="1" kern="0" dirty="0">
                <a:solidFill>
                  <a:srgbClr val="1D9EDE"/>
                </a:solidFill>
                <a:latin typeface="Roboto Condensed"/>
                <a:ea typeface="Roboto Condensed"/>
                <a:cs typeface="Roboto Condensed"/>
                <a:sym typeface="Roboto Condensed"/>
              </a:rPr>
              <a:t> </a:t>
            </a:r>
            <a:r>
              <a:rPr lang="uk-UA" sz="3700" b="1" kern="0" dirty="0">
                <a:solidFill>
                  <a:srgbClr val="1D9EDE"/>
                </a:solidFill>
                <a:latin typeface="Roboto Condensed"/>
                <a:ea typeface="Roboto Condensed"/>
                <a:cs typeface="Roboto Condensed"/>
                <a:sym typeface="Roboto Condensed"/>
              </a:rPr>
              <a:t>ДКП</a:t>
            </a:r>
            <a:r>
              <a:rPr lang="en-US" sz="3700" b="1" kern="0" dirty="0">
                <a:solidFill>
                  <a:srgbClr val="1D9EDE"/>
                </a:solidFill>
                <a:latin typeface="Roboto Condensed"/>
                <a:ea typeface="Roboto Condensed"/>
                <a:cs typeface="Roboto Condensed"/>
                <a:sym typeface="Roboto Condensed"/>
              </a:rPr>
              <a:t> </a:t>
            </a:r>
            <a:r>
              <a:rPr lang="en-US" sz="3700" b="1" kern="0" dirty="0" err="1">
                <a:solidFill>
                  <a:srgbClr val="1D9EDE"/>
                </a:solidFill>
                <a:latin typeface="Roboto Condensed"/>
                <a:ea typeface="Roboto Condensed"/>
                <a:cs typeface="Roboto Condensed"/>
                <a:sym typeface="Roboto Condensed"/>
              </a:rPr>
              <a:t>на</a:t>
            </a:r>
            <a:r>
              <a:rPr lang="en-US" sz="3700" b="1" kern="0" dirty="0">
                <a:solidFill>
                  <a:srgbClr val="1D9EDE"/>
                </a:solidFill>
                <a:latin typeface="Roboto Condensed"/>
                <a:ea typeface="Roboto Condensed"/>
                <a:cs typeface="Roboto Condensed"/>
                <a:sym typeface="Roboto Condensed"/>
              </a:rPr>
              <a:t> </a:t>
            </a:r>
            <a:r>
              <a:rPr lang="en-US" sz="3700" b="1" kern="0" dirty="0" err="1">
                <a:solidFill>
                  <a:srgbClr val="1D9EDE"/>
                </a:solidFill>
                <a:latin typeface="Roboto Condensed"/>
                <a:ea typeface="Roboto Condensed"/>
                <a:cs typeface="Roboto Condensed"/>
                <a:sym typeface="Roboto Condensed"/>
              </a:rPr>
              <a:t>основі</a:t>
            </a:r>
            <a:r>
              <a:rPr lang="en-US" sz="3700" b="1" kern="0" dirty="0">
                <a:solidFill>
                  <a:srgbClr val="1D9EDE"/>
                </a:solidFill>
                <a:latin typeface="Roboto Condensed"/>
                <a:ea typeface="Roboto Condensed"/>
                <a:cs typeface="Roboto Condensed"/>
                <a:sym typeface="Roboto Condensed"/>
              </a:rPr>
              <a:t> TDF) </a:t>
            </a:r>
            <a:endParaRPr sz="3700" kern="0" dirty="0">
              <a:solidFill>
                <a:srgbClr val="000000"/>
              </a:solidFill>
              <a:latin typeface="Arial"/>
              <a:cs typeface="Arial"/>
              <a:sym typeface="Arial"/>
            </a:endParaRPr>
          </a:p>
        </p:txBody>
      </p:sp>
      <p:sp>
        <p:nvSpPr>
          <p:cNvPr id="209" name="Google Shape;209;p13"/>
          <p:cNvSpPr txBox="1"/>
          <p:nvPr/>
        </p:nvSpPr>
        <p:spPr>
          <a:xfrm>
            <a:off x="5054217" y="1941302"/>
            <a:ext cx="6738483" cy="2192908"/>
          </a:xfrm>
          <a:prstGeom prst="rect">
            <a:avLst/>
          </a:prstGeom>
          <a:noFill/>
          <a:ln>
            <a:noFill/>
          </a:ln>
        </p:spPr>
        <p:txBody>
          <a:bodyPr spcFirstLastPara="1" wrap="square" lIns="0" tIns="0" rIns="0" bIns="0" anchor="t" anchorCtr="0">
            <a:spAutoFit/>
          </a:bodyPr>
          <a:lstStyle/>
          <a:p>
            <a:pPr defTabSz="609630">
              <a:lnSpc>
                <a:spcPct val="108002"/>
              </a:lnSpc>
              <a:buClr>
                <a:srgbClr val="000000"/>
              </a:buClr>
            </a:pPr>
            <a:r>
              <a:rPr lang="en-US" sz="2199" kern="0" dirty="0" err="1">
                <a:solidFill>
                  <a:srgbClr val="000000"/>
                </a:solidFill>
                <a:latin typeface="Open Sans"/>
                <a:ea typeface="Open Sans"/>
                <a:cs typeface="Open Sans"/>
                <a:sym typeface="Open Sans"/>
              </a:rPr>
              <a:t>Пероральна</a:t>
            </a:r>
            <a:r>
              <a:rPr lang="en-US" sz="2199" kern="0" dirty="0">
                <a:solidFill>
                  <a:srgbClr val="000000"/>
                </a:solidFill>
                <a:latin typeface="Open Sans"/>
                <a:ea typeface="Open Sans"/>
                <a:cs typeface="Open Sans"/>
                <a:sym typeface="Open Sans"/>
              </a:rPr>
              <a:t> </a:t>
            </a:r>
            <a:r>
              <a:rPr lang="uk-UA" sz="2199" kern="0" dirty="0">
                <a:solidFill>
                  <a:srgbClr val="000000"/>
                </a:solidFill>
                <a:latin typeface="Open Sans"/>
                <a:ea typeface="Open Sans"/>
                <a:cs typeface="Open Sans"/>
                <a:sym typeface="Open Sans"/>
              </a:rPr>
              <a:t>ДКП</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на</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основі</a:t>
            </a:r>
            <a:r>
              <a:rPr lang="en-US" sz="2199" kern="0" dirty="0">
                <a:solidFill>
                  <a:srgbClr val="000000"/>
                </a:solidFill>
                <a:latin typeface="Open Sans"/>
                <a:ea typeface="Open Sans"/>
                <a:cs typeface="Open Sans"/>
                <a:sym typeface="Open Sans"/>
              </a:rPr>
              <a:t> TDF – </a:t>
            </a:r>
            <a:r>
              <a:rPr lang="en-US" sz="2199" kern="0" dirty="0" err="1">
                <a:solidFill>
                  <a:srgbClr val="000000"/>
                </a:solidFill>
                <a:latin typeface="Open Sans"/>
                <a:ea typeface="Open Sans"/>
                <a:cs typeface="Open Sans"/>
                <a:sym typeface="Open Sans"/>
              </a:rPr>
              <a:t>це</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таблетки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які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приймають</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перорально</a:t>
            </a:r>
            <a:r>
              <a:rPr lang="en-US" sz="2199" kern="0" dirty="0">
                <a:solidFill>
                  <a:srgbClr val="000000"/>
                </a:solidFill>
                <a:latin typeface="Open Sans"/>
                <a:ea typeface="Open Sans"/>
                <a:cs typeface="Open Sans"/>
                <a:sym typeface="Open Sans"/>
              </a:rPr>
              <a:t>. </a:t>
            </a:r>
            <a:endParaRPr sz="933" kern="0" dirty="0">
              <a:solidFill>
                <a:srgbClr val="000000"/>
              </a:solidFill>
              <a:latin typeface="Arial"/>
              <a:cs typeface="Arial"/>
              <a:sym typeface="Arial"/>
            </a:endParaRPr>
          </a:p>
          <a:p>
            <a:pPr defTabSz="609630">
              <a:lnSpc>
                <a:spcPct val="108002"/>
              </a:lnSpc>
              <a:buClr>
                <a:srgbClr val="000000"/>
              </a:buClr>
            </a:pPr>
            <a:endParaRPr sz="2199" kern="0" dirty="0">
              <a:solidFill>
                <a:srgbClr val="000000"/>
              </a:solidFill>
              <a:latin typeface="Open Sans"/>
              <a:ea typeface="Open Sans"/>
              <a:cs typeface="Open Sans"/>
              <a:sym typeface="Open Sans"/>
            </a:endParaRPr>
          </a:p>
          <a:p>
            <a:pPr defTabSz="609630">
              <a:lnSpc>
                <a:spcPct val="108002"/>
              </a:lnSpc>
              <a:buClr>
                <a:srgbClr val="000000"/>
              </a:buClr>
            </a:pPr>
            <a:r>
              <a:rPr lang="en-US" sz="2199" kern="0" dirty="0" err="1">
                <a:solidFill>
                  <a:srgbClr val="000000"/>
                </a:solidFill>
                <a:latin typeface="Open Sans"/>
                <a:ea typeface="Open Sans"/>
                <a:cs typeface="Open Sans"/>
                <a:sym typeface="Open Sans"/>
              </a:rPr>
              <a:t>Можна</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використовувати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дві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версії</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пероральної</a:t>
            </a:r>
            <a:r>
              <a:rPr lang="en-US" sz="2199" kern="0" dirty="0">
                <a:solidFill>
                  <a:srgbClr val="000000"/>
                </a:solidFill>
                <a:latin typeface="Open Sans"/>
                <a:ea typeface="Open Sans"/>
                <a:cs typeface="Open Sans"/>
                <a:sym typeface="Open Sans"/>
              </a:rPr>
              <a:t> </a:t>
            </a:r>
            <a:r>
              <a:rPr lang="uk-UA" sz="2199" kern="0" dirty="0">
                <a:solidFill>
                  <a:srgbClr val="000000"/>
                </a:solidFill>
                <a:latin typeface="Open Sans"/>
                <a:ea typeface="Open Sans"/>
                <a:cs typeface="Open Sans"/>
                <a:sym typeface="Open Sans"/>
              </a:rPr>
              <a:t>ДКП</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на</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основі</a:t>
            </a:r>
            <a:r>
              <a:rPr lang="en-US" sz="2199" kern="0" dirty="0">
                <a:solidFill>
                  <a:srgbClr val="000000"/>
                </a:solidFill>
                <a:latin typeface="Open Sans"/>
                <a:ea typeface="Open Sans"/>
                <a:cs typeface="Open Sans"/>
                <a:sym typeface="Open Sans"/>
              </a:rPr>
              <a:t> TDF:</a:t>
            </a:r>
            <a:endParaRPr sz="933" kern="0" dirty="0">
              <a:solidFill>
                <a:srgbClr val="000000"/>
              </a:solidFill>
              <a:latin typeface="Arial"/>
              <a:cs typeface="Arial"/>
              <a:sym typeface="Arial"/>
            </a:endParaRPr>
          </a:p>
          <a:p>
            <a:pPr defTabSz="609630">
              <a:lnSpc>
                <a:spcPct val="108002"/>
              </a:lnSpc>
              <a:buClr>
                <a:srgbClr val="000000"/>
              </a:buClr>
            </a:pPr>
            <a:endParaRPr sz="2199" kern="0" dirty="0">
              <a:solidFill>
                <a:srgbClr val="000000"/>
              </a:solidFill>
              <a:latin typeface="Open Sans"/>
              <a:ea typeface="Open Sans"/>
              <a:cs typeface="Open Sans"/>
              <a:sym typeface="Open Sans"/>
            </a:endParaRPr>
          </a:p>
        </p:txBody>
      </p:sp>
      <p:sp>
        <p:nvSpPr>
          <p:cNvPr id="210" name="Google Shape;210;p13"/>
          <p:cNvSpPr txBox="1"/>
          <p:nvPr/>
        </p:nvSpPr>
        <p:spPr>
          <a:xfrm>
            <a:off x="5154195" y="4134467"/>
            <a:ext cx="6538527" cy="974498"/>
          </a:xfrm>
          <a:prstGeom prst="rect">
            <a:avLst/>
          </a:prstGeom>
          <a:noFill/>
          <a:ln>
            <a:noFill/>
          </a:ln>
        </p:spPr>
        <p:txBody>
          <a:bodyPr spcFirstLastPara="1" wrap="square" lIns="0" tIns="0" rIns="0" bIns="0" anchor="t" anchorCtr="0">
            <a:spAutoFit/>
          </a:bodyPr>
          <a:lstStyle/>
          <a:p>
            <a:pPr algn="just" defTabSz="609630">
              <a:lnSpc>
                <a:spcPct val="125026"/>
              </a:lnSpc>
              <a:buClr>
                <a:srgbClr val="000000"/>
              </a:buClr>
            </a:pPr>
            <a:r>
              <a:rPr lang="en-US" sz="2533" b="1" kern="0" dirty="0">
                <a:solidFill>
                  <a:srgbClr val="000000"/>
                </a:solidFill>
                <a:latin typeface="Roboto Condensed"/>
                <a:ea typeface="Roboto Condensed"/>
                <a:cs typeface="Roboto Condensed"/>
                <a:sym typeface="Roboto Condensed"/>
              </a:rPr>
              <a:t>300 </a:t>
            </a:r>
            <a:r>
              <a:rPr lang="en-US" sz="2533" b="1" kern="0" dirty="0" err="1">
                <a:solidFill>
                  <a:srgbClr val="000000"/>
                </a:solidFill>
                <a:latin typeface="Roboto Condensed"/>
                <a:ea typeface="Roboto Condensed"/>
                <a:cs typeface="Roboto Condensed"/>
                <a:sym typeface="Roboto Condensed"/>
              </a:rPr>
              <a:t>мг</a:t>
            </a:r>
            <a:r>
              <a:rPr lang="en-US" sz="2533" b="1" kern="0" dirty="0">
                <a:solidFill>
                  <a:srgbClr val="000000"/>
                </a:solidFill>
                <a:latin typeface="Roboto Condensed"/>
                <a:ea typeface="Roboto Condensed"/>
                <a:cs typeface="Roboto Condensed"/>
                <a:sym typeface="Roboto Condensed"/>
              </a:rPr>
              <a:t> TDF + 200 </a:t>
            </a:r>
            <a:r>
              <a:rPr lang="en-US" sz="2533" b="1" kern="0" dirty="0" err="1">
                <a:solidFill>
                  <a:srgbClr val="000000"/>
                </a:solidFill>
                <a:latin typeface="Roboto Condensed"/>
                <a:ea typeface="Roboto Condensed"/>
                <a:cs typeface="Roboto Condensed"/>
                <a:sym typeface="Roboto Condensed"/>
              </a:rPr>
              <a:t>мг</a:t>
            </a:r>
            <a:r>
              <a:rPr lang="en-US" sz="2533" b="1" kern="0" dirty="0">
                <a:solidFill>
                  <a:srgbClr val="000000"/>
                </a:solidFill>
                <a:latin typeface="Roboto Condensed"/>
                <a:ea typeface="Roboto Condensed"/>
                <a:cs typeface="Roboto Condensed"/>
                <a:sym typeface="Roboto Condensed"/>
              </a:rPr>
              <a:t> </a:t>
            </a:r>
            <a:r>
              <a:rPr lang="en-US" sz="2533" b="1" kern="0" dirty="0" err="1">
                <a:solidFill>
                  <a:srgbClr val="000000"/>
                </a:solidFill>
                <a:latin typeface="Roboto Condensed"/>
                <a:ea typeface="Roboto Condensed"/>
                <a:cs typeface="Roboto Condensed"/>
                <a:sym typeface="Roboto Condensed"/>
              </a:rPr>
              <a:t>емтрицитабіну</a:t>
            </a:r>
            <a:r>
              <a:rPr lang="en-US" sz="2533" b="1" kern="0" dirty="0">
                <a:solidFill>
                  <a:srgbClr val="000000"/>
                </a:solidFill>
                <a:latin typeface="Roboto Condensed"/>
                <a:ea typeface="Roboto Condensed"/>
                <a:cs typeface="Roboto Condensed"/>
                <a:sym typeface="Roboto Condensed"/>
              </a:rPr>
              <a:t> (FTC)</a:t>
            </a:r>
            <a:endParaRPr sz="2533" b="1" kern="0" dirty="0">
              <a:solidFill>
                <a:srgbClr val="000000"/>
              </a:solidFill>
              <a:latin typeface="Roboto Condensed"/>
              <a:ea typeface="Roboto Condensed"/>
              <a:cs typeface="Roboto Condensed"/>
              <a:sym typeface="Roboto Condensed"/>
            </a:endParaRPr>
          </a:p>
          <a:p>
            <a:pPr algn="just" defTabSz="609630">
              <a:lnSpc>
                <a:spcPct val="125026"/>
              </a:lnSpc>
              <a:buClr>
                <a:srgbClr val="000000"/>
              </a:buClr>
            </a:pPr>
            <a:r>
              <a:rPr lang="en-US" sz="2533" b="1" kern="0" dirty="0">
                <a:solidFill>
                  <a:srgbClr val="000000"/>
                </a:solidFill>
                <a:latin typeface="Roboto Condensed"/>
                <a:ea typeface="Roboto Condensed"/>
                <a:cs typeface="Roboto Condensed"/>
                <a:sym typeface="Roboto Condensed"/>
              </a:rPr>
              <a:t>300 </a:t>
            </a:r>
            <a:r>
              <a:rPr lang="en-US" sz="2533" b="1" kern="0" dirty="0" err="1">
                <a:solidFill>
                  <a:srgbClr val="000000"/>
                </a:solidFill>
                <a:latin typeface="Roboto Condensed"/>
                <a:ea typeface="Roboto Condensed"/>
                <a:cs typeface="Roboto Condensed"/>
                <a:sym typeface="Roboto Condensed"/>
              </a:rPr>
              <a:t>мг</a:t>
            </a:r>
            <a:r>
              <a:rPr lang="en-US" sz="2533" b="1" kern="0" dirty="0">
                <a:solidFill>
                  <a:srgbClr val="000000"/>
                </a:solidFill>
                <a:latin typeface="Roboto Condensed"/>
                <a:ea typeface="Roboto Condensed"/>
                <a:cs typeface="Roboto Condensed"/>
                <a:sym typeface="Roboto Condensed"/>
              </a:rPr>
              <a:t> TDF + 300 </a:t>
            </a:r>
            <a:r>
              <a:rPr lang="en-US" sz="2533" b="1" kern="0" dirty="0" err="1">
                <a:solidFill>
                  <a:srgbClr val="000000"/>
                </a:solidFill>
                <a:latin typeface="Roboto Condensed"/>
                <a:ea typeface="Roboto Condensed"/>
                <a:cs typeface="Roboto Condensed"/>
                <a:sym typeface="Roboto Condensed"/>
              </a:rPr>
              <a:t>мг</a:t>
            </a:r>
            <a:r>
              <a:rPr lang="en-US" sz="2533" b="1" kern="0" dirty="0">
                <a:solidFill>
                  <a:srgbClr val="000000"/>
                </a:solidFill>
                <a:latin typeface="Roboto Condensed"/>
                <a:ea typeface="Roboto Condensed"/>
                <a:cs typeface="Roboto Condensed"/>
                <a:sym typeface="Roboto Condensed"/>
              </a:rPr>
              <a:t> </a:t>
            </a:r>
            <a:r>
              <a:rPr lang="en-US" sz="2533" b="1" kern="0" dirty="0" err="1">
                <a:solidFill>
                  <a:srgbClr val="000000"/>
                </a:solidFill>
                <a:latin typeface="Roboto Condensed"/>
                <a:ea typeface="Roboto Condensed"/>
                <a:cs typeface="Roboto Condensed"/>
                <a:sym typeface="Roboto Condensed"/>
              </a:rPr>
              <a:t>ламівудину</a:t>
            </a:r>
            <a:r>
              <a:rPr lang="en-US" sz="2533" b="1" kern="0" dirty="0">
                <a:solidFill>
                  <a:srgbClr val="000000"/>
                </a:solidFill>
                <a:latin typeface="Roboto Condensed"/>
                <a:ea typeface="Roboto Condensed"/>
                <a:cs typeface="Roboto Condensed"/>
                <a:sym typeface="Roboto Condensed"/>
              </a:rPr>
              <a:t> (3TC)</a:t>
            </a:r>
            <a:endParaRPr sz="933" kern="0" dirty="0">
              <a:solidFill>
                <a:srgbClr val="000000"/>
              </a:solidFill>
              <a:latin typeface="Arial"/>
              <a:cs typeface="Arial"/>
              <a:sym typeface="Arial"/>
            </a:endParaRPr>
          </a:p>
        </p:txBody>
      </p:sp>
      <p:sp>
        <p:nvSpPr>
          <p:cNvPr id="211" name="Google Shape;211;p13"/>
          <p:cNvSpPr txBox="1"/>
          <p:nvPr/>
        </p:nvSpPr>
        <p:spPr>
          <a:xfrm>
            <a:off x="5054217" y="5595258"/>
            <a:ext cx="6922413" cy="1034129"/>
          </a:xfrm>
          <a:prstGeom prst="rect">
            <a:avLst/>
          </a:prstGeom>
          <a:noFill/>
          <a:ln>
            <a:noFill/>
          </a:ln>
        </p:spPr>
        <p:txBody>
          <a:bodyPr spcFirstLastPara="1" wrap="square" lIns="0" tIns="0" rIns="0" bIns="0" anchor="t" anchorCtr="0">
            <a:spAutoFit/>
          </a:bodyPr>
          <a:lstStyle/>
          <a:p>
            <a:pPr defTabSz="609630">
              <a:lnSpc>
                <a:spcPct val="139958"/>
              </a:lnSpc>
              <a:buClr>
                <a:srgbClr val="000000"/>
              </a:buClr>
            </a:pPr>
            <a:r>
              <a:rPr lang="en-US" sz="1600" b="1" kern="0" dirty="0" err="1">
                <a:solidFill>
                  <a:srgbClr val="000000"/>
                </a:solidFill>
                <a:latin typeface="Open Sans"/>
                <a:ea typeface="Open Sans"/>
                <a:cs typeface="Open Sans"/>
                <a:sym typeface="Open Sans"/>
              </a:rPr>
              <a:t>Примітка</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кожна</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країна</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має</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свої</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переважні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комбінації</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ліків</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для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пероральної</a:t>
            </a:r>
            <a:r>
              <a:rPr lang="en-US" sz="1600" b="1" kern="0" dirty="0">
                <a:solidFill>
                  <a:srgbClr val="000000"/>
                </a:solidFill>
                <a:latin typeface="Open Sans"/>
                <a:ea typeface="Open Sans"/>
                <a:cs typeface="Open Sans"/>
                <a:sym typeface="Open Sans"/>
              </a:rPr>
              <a:t> </a:t>
            </a:r>
            <a:r>
              <a:rPr lang="uk-UA" sz="1600" b="1" kern="0" dirty="0">
                <a:solidFill>
                  <a:srgbClr val="000000"/>
                </a:solidFill>
                <a:latin typeface="Open Sans"/>
                <a:ea typeface="Open Sans"/>
                <a:cs typeface="Open Sans"/>
                <a:sym typeface="Open Sans"/>
              </a:rPr>
              <a:t>ДКП</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Постачальники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послуг</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повинні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дотримуватися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національних</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рекомендацій</a:t>
            </a:r>
            <a:r>
              <a:rPr lang="en-US" sz="1600" b="1" kern="0" dirty="0">
                <a:solidFill>
                  <a:srgbClr val="000000"/>
                </a:solidFill>
                <a:latin typeface="Open Sans"/>
                <a:ea typeface="Open Sans"/>
                <a:cs typeface="Open Sans"/>
                <a:sym typeface="Open Sans"/>
              </a:rPr>
              <a:t>. </a:t>
            </a:r>
            <a:endParaRPr sz="933" kern="0" dirty="0">
              <a:solidFill>
                <a:srgbClr val="000000"/>
              </a:solidFill>
              <a:latin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grpSp>
        <p:nvGrpSpPr>
          <p:cNvPr id="216" name="Google Shape;216;p14"/>
          <p:cNvGrpSpPr/>
          <p:nvPr/>
        </p:nvGrpSpPr>
        <p:grpSpPr>
          <a:xfrm>
            <a:off x="3210248" y="472595"/>
            <a:ext cx="5771504" cy="4569026"/>
            <a:chOff x="0" y="0"/>
            <a:chExt cx="11543009" cy="9138052"/>
          </a:xfrm>
        </p:grpSpPr>
        <p:sp>
          <p:nvSpPr>
            <p:cNvPr id="217" name="Google Shape;217;p14"/>
            <p:cNvSpPr/>
            <p:nvPr/>
          </p:nvSpPr>
          <p:spPr>
            <a:xfrm>
              <a:off x="1545693" y="0"/>
              <a:ext cx="8429440" cy="9100610"/>
            </a:xfrm>
            <a:custGeom>
              <a:avLst/>
              <a:gdLst/>
              <a:ahLst/>
              <a:cxnLst/>
              <a:rect l="l" t="t" r="r" b="b"/>
              <a:pathLst>
                <a:path w="8429440" h="9100610" extrusionOk="0">
                  <a:moveTo>
                    <a:pt x="0" y="0"/>
                  </a:moveTo>
                  <a:lnTo>
                    <a:pt x="8429441" y="0"/>
                  </a:lnTo>
                  <a:lnTo>
                    <a:pt x="8429441" y="9100610"/>
                  </a:lnTo>
                  <a:lnTo>
                    <a:pt x="0" y="9100610"/>
                  </a:lnTo>
                  <a:lnTo>
                    <a:pt x="0" y="0"/>
                  </a:lnTo>
                  <a:close/>
                </a:path>
              </a:pathLst>
            </a:custGeom>
            <a:blipFill rotWithShape="1">
              <a:blip r:embed="rId3">
                <a:alphaModFix/>
              </a:blip>
              <a:stretch>
                <a:fillRect/>
              </a:stretch>
            </a:blipFill>
            <a:ln>
              <a:noFill/>
            </a:ln>
          </p:spPr>
        </p:sp>
        <p:sp>
          <p:nvSpPr>
            <p:cNvPr id="218" name="Google Shape;218;p14"/>
            <p:cNvSpPr/>
            <p:nvPr/>
          </p:nvSpPr>
          <p:spPr>
            <a:xfrm>
              <a:off x="2328888" y="6167194"/>
              <a:ext cx="2491356" cy="2287518"/>
            </a:xfrm>
            <a:custGeom>
              <a:avLst/>
              <a:gdLst/>
              <a:ahLst/>
              <a:cxnLst/>
              <a:rect l="l" t="t" r="r" b="b"/>
              <a:pathLst>
                <a:path w="2491356" h="2287518" extrusionOk="0">
                  <a:moveTo>
                    <a:pt x="0" y="0"/>
                  </a:moveTo>
                  <a:lnTo>
                    <a:pt x="2491355" y="0"/>
                  </a:lnTo>
                  <a:lnTo>
                    <a:pt x="2491355"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219" name="Google Shape;219;p14"/>
            <p:cNvSpPr/>
            <p:nvPr/>
          </p:nvSpPr>
          <p:spPr>
            <a:xfrm rot="3544265">
              <a:off x="4643559" y="5330971"/>
              <a:ext cx="2491356" cy="2287518"/>
            </a:xfrm>
            <a:custGeom>
              <a:avLst/>
              <a:gdLst/>
              <a:ahLst/>
              <a:cxnLst/>
              <a:rect l="l" t="t" r="r" b="b"/>
              <a:pathLst>
                <a:path w="2491356" h="2287518" extrusionOk="0">
                  <a:moveTo>
                    <a:pt x="0" y="0"/>
                  </a:moveTo>
                  <a:lnTo>
                    <a:pt x="2491356" y="0"/>
                  </a:lnTo>
                  <a:lnTo>
                    <a:pt x="2491356"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220" name="Google Shape;220;p14"/>
            <p:cNvSpPr/>
            <p:nvPr/>
          </p:nvSpPr>
          <p:spPr>
            <a:xfrm rot="5936175">
              <a:off x="6539810" y="4298551"/>
              <a:ext cx="2491356" cy="2287518"/>
            </a:xfrm>
            <a:custGeom>
              <a:avLst/>
              <a:gdLst/>
              <a:ahLst/>
              <a:cxnLst/>
              <a:rect l="l" t="t" r="r" b="b"/>
              <a:pathLst>
                <a:path w="2491356" h="2287518" extrusionOk="0">
                  <a:moveTo>
                    <a:pt x="0" y="0"/>
                  </a:moveTo>
                  <a:lnTo>
                    <a:pt x="2491356" y="0"/>
                  </a:lnTo>
                  <a:lnTo>
                    <a:pt x="2491356" y="2287517"/>
                  </a:lnTo>
                  <a:lnTo>
                    <a:pt x="0" y="2287517"/>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221" name="Google Shape;221;p14"/>
            <p:cNvSpPr/>
            <p:nvPr/>
          </p:nvSpPr>
          <p:spPr>
            <a:xfrm>
              <a:off x="8729456" y="3674559"/>
              <a:ext cx="2491356" cy="2287518"/>
            </a:xfrm>
            <a:custGeom>
              <a:avLst/>
              <a:gdLst/>
              <a:ahLst/>
              <a:cxnLst/>
              <a:rect l="l" t="t" r="r" b="b"/>
              <a:pathLst>
                <a:path w="2491356" h="2287518" extrusionOk="0">
                  <a:moveTo>
                    <a:pt x="0" y="0"/>
                  </a:moveTo>
                  <a:lnTo>
                    <a:pt x="2491356" y="0"/>
                  </a:lnTo>
                  <a:lnTo>
                    <a:pt x="2491356"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222" name="Google Shape;222;p14"/>
            <p:cNvSpPr/>
            <p:nvPr/>
          </p:nvSpPr>
          <p:spPr>
            <a:xfrm>
              <a:off x="9708349" y="4921258"/>
              <a:ext cx="1294243" cy="1207175"/>
            </a:xfrm>
            <a:custGeom>
              <a:avLst/>
              <a:gdLst/>
              <a:ahLst/>
              <a:cxnLst/>
              <a:rect l="l" t="t" r="r" b="b"/>
              <a:pathLst>
                <a:path w="1294243" h="1207175" extrusionOk="0">
                  <a:moveTo>
                    <a:pt x="0" y="0"/>
                  </a:moveTo>
                  <a:lnTo>
                    <a:pt x="1294243" y="0"/>
                  </a:lnTo>
                  <a:lnTo>
                    <a:pt x="1294243" y="1207176"/>
                  </a:lnTo>
                  <a:lnTo>
                    <a:pt x="0" y="1207176"/>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223" name="Google Shape;223;p14"/>
            <p:cNvSpPr/>
            <p:nvPr/>
          </p:nvSpPr>
          <p:spPr>
            <a:xfrm>
              <a:off x="9766693" y="4975678"/>
              <a:ext cx="1177554" cy="1098337"/>
            </a:xfrm>
            <a:custGeom>
              <a:avLst/>
              <a:gdLst/>
              <a:ahLst/>
              <a:cxnLst/>
              <a:rect l="l" t="t" r="r" b="b"/>
              <a:pathLst>
                <a:path w="1177554" h="1098337" extrusionOk="0">
                  <a:moveTo>
                    <a:pt x="0" y="0"/>
                  </a:moveTo>
                  <a:lnTo>
                    <a:pt x="1177554" y="0"/>
                  </a:lnTo>
                  <a:lnTo>
                    <a:pt x="1177554" y="1098336"/>
                  </a:lnTo>
                  <a:lnTo>
                    <a:pt x="0" y="1098336"/>
                  </a:lnTo>
                  <a:lnTo>
                    <a:pt x="0" y="0"/>
                  </a:lnTo>
                  <a:close/>
                </a:path>
              </a:pathLst>
            </a:custGeom>
            <a:blipFill rotWithShape="1">
              <a:blip r:embed="rId6" cstate="email">
                <a:alphaModFix/>
                <a:extLst>
                  <a:ext uri="{28A0092B-C50C-407E-A947-70E740481C1C}">
                    <a14:useLocalDpi xmlns:a14="http://schemas.microsoft.com/office/drawing/2010/main"/>
                  </a:ext>
                </a:extLst>
              </a:blip>
              <a:stretch>
                <a:fillRect/>
              </a:stretch>
            </a:blipFill>
            <a:ln>
              <a:noFill/>
            </a:ln>
          </p:spPr>
        </p:sp>
        <p:sp>
          <p:nvSpPr>
            <p:cNvPr id="224" name="Google Shape;224;p14"/>
            <p:cNvSpPr/>
            <p:nvPr/>
          </p:nvSpPr>
          <p:spPr>
            <a:xfrm>
              <a:off x="9939423" y="5136787"/>
              <a:ext cx="832094" cy="776117"/>
            </a:xfrm>
            <a:custGeom>
              <a:avLst/>
              <a:gdLst/>
              <a:ahLst/>
              <a:cxnLst/>
              <a:rect l="l" t="t" r="r" b="b"/>
              <a:pathLst>
                <a:path w="832094" h="776117" extrusionOk="0">
                  <a:moveTo>
                    <a:pt x="0" y="0"/>
                  </a:moveTo>
                  <a:lnTo>
                    <a:pt x="832095" y="0"/>
                  </a:lnTo>
                  <a:lnTo>
                    <a:pt x="832095" y="776118"/>
                  </a:lnTo>
                  <a:lnTo>
                    <a:pt x="0" y="776118"/>
                  </a:lnTo>
                  <a:lnTo>
                    <a:pt x="0" y="0"/>
                  </a:lnTo>
                  <a:close/>
                </a:path>
              </a:pathLst>
            </a:custGeom>
            <a:blipFill rotWithShape="1">
              <a:blip r:embed="rId7" cstate="email">
                <a:alphaModFix/>
                <a:extLst>
                  <a:ext uri="{28A0092B-C50C-407E-A947-70E740481C1C}">
                    <a14:useLocalDpi xmlns:a14="http://schemas.microsoft.com/office/drawing/2010/main"/>
                  </a:ext>
                </a:extLst>
              </a:blip>
              <a:stretch>
                <a:fillRect/>
              </a:stretch>
            </a:blipFill>
            <a:ln>
              <a:noFill/>
            </a:ln>
          </p:spPr>
        </p:sp>
        <p:sp>
          <p:nvSpPr>
            <p:cNvPr id="225" name="Google Shape;225;p14"/>
            <p:cNvSpPr/>
            <p:nvPr/>
          </p:nvSpPr>
          <p:spPr>
            <a:xfrm>
              <a:off x="10174353" y="5305879"/>
              <a:ext cx="362234" cy="362234"/>
            </a:xfrm>
            <a:custGeom>
              <a:avLst/>
              <a:gdLst/>
              <a:ahLst/>
              <a:cxnLst/>
              <a:rect l="l" t="t" r="r" b="b"/>
              <a:pathLst>
                <a:path w="362234" h="362234" extrusionOk="0">
                  <a:moveTo>
                    <a:pt x="0" y="0"/>
                  </a:moveTo>
                  <a:lnTo>
                    <a:pt x="362235" y="0"/>
                  </a:lnTo>
                  <a:lnTo>
                    <a:pt x="362235" y="362235"/>
                  </a:lnTo>
                  <a:lnTo>
                    <a:pt x="0" y="362235"/>
                  </a:lnTo>
                  <a:lnTo>
                    <a:pt x="0" y="0"/>
                  </a:lnTo>
                  <a:close/>
                </a:path>
              </a:pathLst>
            </a:custGeom>
            <a:blipFill rotWithShape="1">
              <a:blip r:embed="rId8" cstate="email">
                <a:alphaModFix/>
                <a:extLst>
                  <a:ext uri="{28A0092B-C50C-407E-A947-70E740481C1C}">
                    <a14:useLocalDpi xmlns:a14="http://schemas.microsoft.com/office/drawing/2010/main"/>
                  </a:ext>
                </a:extLst>
              </a:blip>
              <a:stretch>
                <a:fillRect/>
              </a:stretch>
            </a:blipFill>
            <a:ln>
              <a:noFill/>
            </a:ln>
          </p:spPr>
        </p:sp>
        <p:sp>
          <p:nvSpPr>
            <p:cNvPr id="226" name="Google Shape;226;p14"/>
            <p:cNvSpPr/>
            <p:nvPr/>
          </p:nvSpPr>
          <p:spPr>
            <a:xfrm>
              <a:off x="5261466" y="5442310"/>
              <a:ext cx="997896" cy="930764"/>
            </a:xfrm>
            <a:custGeom>
              <a:avLst/>
              <a:gdLst/>
              <a:ahLst/>
              <a:cxnLst/>
              <a:rect l="l" t="t" r="r" b="b"/>
              <a:pathLst>
                <a:path w="997896" h="930764" extrusionOk="0">
                  <a:moveTo>
                    <a:pt x="0" y="0"/>
                  </a:moveTo>
                  <a:lnTo>
                    <a:pt x="997895" y="0"/>
                  </a:lnTo>
                  <a:lnTo>
                    <a:pt x="997895" y="930764"/>
                  </a:lnTo>
                  <a:lnTo>
                    <a:pt x="0" y="930764"/>
                  </a:lnTo>
                  <a:lnTo>
                    <a:pt x="0" y="0"/>
                  </a:lnTo>
                  <a:close/>
                </a:path>
              </a:pathLst>
            </a:custGeom>
            <a:blipFill rotWithShape="1">
              <a:blip r:embed="rId9" cstate="email">
                <a:alphaModFix/>
                <a:extLst>
                  <a:ext uri="{28A0092B-C50C-407E-A947-70E740481C1C}">
                    <a14:useLocalDpi xmlns:a14="http://schemas.microsoft.com/office/drawing/2010/main"/>
                  </a:ext>
                </a:extLst>
              </a:blip>
              <a:stretch>
                <a:fillRect/>
              </a:stretch>
            </a:blipFill>
            <a:ln>
              <a:noFill/>
            </a:ln>
          </p:spPr>
        </p:sp>
        <p:sp>
          <p:nvSpPr>
            <p:cNvPr id="227" name="Google Shape;227;p14"/>
            <p:cNvSpPr/>
            <p:nvPr/>
          </p:nvSpPr>
          <p:spPr>
            <a:xfrm>
              <a:off x="5306451" y="5484268"/>
              <a:ext cx="907925" cy="846847"/>
            </a:xfrm>
            <a:custGeom>
              <a:avLst/>
              <a:gdLst/>
              <a:ahLst/>
              <a:cxnLst/>
              <a:rect l="l" t="t" r="r" b="b"/>
              <a:pathLst>
                <a:path w="907925" h="846847" extrusionOk="0">
                  <a:moveTo>
                    <a:pt x="0" y="0"/>
                  </a:moveTo>
                  <a:lnTo>
                    <a:pt x="907925" y="0"/>
                  </a:lnTo>
                  <a:lnTo>
                    <a:pt x="907925" y="846847"/>
                  </a:lnTo>
                  <a:lnTo>
                    <a:pt x="0" y="846847"/>
                  </a:lnTo>
                  <a:lnTo>
                    <a:pt x="0" y="0"/>
                  </a:lnTo>
                  <a:close/>
                </a:path>
              </a:pathLst>
            </a:custGeom>
            <a:blipFill rotWithShape="1">
              <a:blip r:embed="rId10" cstate="email">
                <a:alphaModFix/>
                <a:extLst>
                  <a:ext uri="{28A0092B-C50C-407E-A947-70E740481C1C}">
                    <a14:useLocalDpi xmlns:a14="http://schemas.microsoft.com/office/drawing/2010/main"/>
                  </a:ext>
                </a:extLst>
              </a:blip>
              <a:stretch>
                <a:fillRect/>
              </a:stretch>
            </a:blipFill>
            <a:ln>
              <a:noFill/>
            </a:ln>
          </p:spPr>
        </p:sp>
        <p:sp>
          <p:nvSpPr>
            <p:cNvPr id="228" name="Google Shape;228;p14"/>
            <p:cNvSpPr/>
            <p:nvPr/>
          </p:nvSpPr>
          <p:spPr>
            <a:xfrm>
              <a:off x="5439630" y="5608488"/>
              <a:ext cx="641567" cy="598407"/>
            </a:xfrm>
            <a:custGeom>
              <a:avLst/>
              <a:gdLst/>
              <a:ahLst/>
              <a:cxnLst/>
              <a:rect l="l" t="t" r="r" b="b"/>
              <a:pathLst>
                <a:path w="641567" h="598407" extrusionOk="0">
                  <a:moveTo>
                    <a:pt x="0" y="0"/>
                  </a:moveTo>
                  <a:lnTo>
                    <a:pt x="641567" y="0"/>
                  </a:lnTo>
                  <a:lnTo>
                    <a:pt x="641567" y="598407"/>
                  </a:lnTo>
                  <a:lnTo>
                    <a:pt x="0" y="598407"/>
                  </a:lnTo>
                  <a:lnTo>
                    <a:pt x="0" y="0"/>
                  </a:lnTo>
                  <a:close/>
                </a:path>
              </a:pathLst>
            </a:custGeom>
            <a:blipFill rotWithShape="1">
              <a:blip r:embed="rId11" cstate="email">
                <a:alphaModFix/>
                <a:extLst>
                  <a:ext uri="{28A0092B-C50C-407E-A947-70E740481C1C}">
                    <a14:useLocalDpi xmlns:a14="http://schemas.microsoft.com/office/drawing/2010/main"/>
                  </a:ext>
                </a:extLst>
              </a:blip>
              <a:stretch>
                <a:fillRect/>
              </a:stretch>
            </a:blipFill>
            <a:ln>
              <a:noFill/>
            </a:ln>
          </p:spPr>
        </p:sp>
        <p:sp>
          <p:nvSpPr>
            <p:cNvPr id="229" name="Google Shape;229;p14"/>
            <p:cNvSpPr/>
            <p:nvPr/>
          </p:nvSpPr>
          <p:spPr>
            <a:xfrm>
              <a:off x="5620767" y="5738862"/>
              <a:ext cx="279292" cy="279292"/>
            </a:xfrm>
            <a:custGeom>
              <a:avLst/>
              <a:gdLst/>
              <a:ahLst/>
              <a:cxnLst/>
              <a:rect l="l" t="t" r="r" b="b"/>
              <a:pathLst>
                <a:path w="279292" h="279292" extrusionOk="0">
                  <a:moveTo>
                    <a:pt x="0" y="0"/>
                  </a:moveTo>
                  <a:lnTo>
                    <a:pt x="279293" y="0"/>
                  </a:lnTo>
                  <a:lnTo>
                    <a:pt x="279293" y="279293"/>
                  </a:lnTo>
                  <a:lnTo>
                    <a:pt x="0" y="279293"/>
                  </a:lnTo>
                  <a:lnTo>
                    <a:pt x="0" y="0"/>
                  </a:lnTo>
                  <a:close/>
                </a:path>
              </a:pathLst>
            </a:custGeom>
            <a:blipFill rotWithShape="1">
              <a:blip r:embed="rId12" cstate="email">
                <a:alphaModFix/>
                <a:extLst>
                  <a:ext uri="{28A0092B-C50C-407E-A947-70E740481C1C}">
                    <a14:useLocalDpi xmlns:a14="http://schemas.microsoft.com/office/drawing/2010/main"/>
                  </a:ext>
                </a:extLst>
              </a:blip>
              <a:stretch>
                <a:fillRect/>
              </a:stretch>
            </a:blipFill>
            <a:ln>
              <a:noFill/>
            </a:ln>
          </p:spPr>
        </p:sp>
        <p:sp>
          <p:nvSpPr>
            <p:cNvPr id="230" name="Google Shape;230;p14"/>
            <p:cNvSpPr/>
            <p:nvPr/>
          </p:nvSpPr>
          <p:spPr>
            <a:xfrm>
              <a:off x="5192912" y="6850534"/>
              <a:ext cx="896535" cy="836222"/>
            </a:xfrm>
            <a:custGeom>
              <a:avLst/>
              <a:gdLst/>
              <a:ahLst/>
              <a:cxnLst/>
              <a:rect l="l" t="t" r="r" b="b"/>
              <a:pathLst>
                <a:path w="896535" h="836222" extrusionOk="0">
                  <a:moveTo>
                    <a:pt x="0" y="0"/>
                  </a:moveTo>
                  <a:lnTo>
                    <a:pt x="896534" y="0"/>
                  </a:lnTo>
                  <a:lnTo>
                    <a:pt x="896534" y="836222"/>
                  </a:lnTo>
                  <a:lnTo>
                    <a:pt x="0" y="836222"/>
                  </a:lnTo>
                  <a:lnTo>
                    <a:pt x="0" y="0"/>
                  </a:lnTo>
                  <a:close/>
                </a:path>
              </a:pathLst>
            </a:custGeom>
            <a:blipFill rotWithShape="1">
              <a:blip r:embed="rId13" cstate="email">
                <a:alphaModFix/>
                <a:extLst>
                  <a:ext uri="{28A0092B-C50C-407E-A947-70E740481C1C}">
                    <a14:useLocalDpi xmlns:a14="http://schemas.microsoft.com/office/drawing/2010/main"/>
                  </a:ext>
                </a:extLst>
              </a:blip>
              <a:stretch>
                <a:fillRect/>
              </a:stretch>
            </a:blipFill>
            <a:ln>
              <a:noFill/>
            </a:ln>
          </p:spPr>
        </p:sp>
        <p:sp>
          <p:nvSpPr>
            <p:cNvPr id="231" name="Google Shape;231;p14"/>
            <p:cNvSpPr/>
            <p:nvPr/>
          </p:nvSpPr>
          <p:spPr>
            <a:xfrm>
              <a:off x="5233327" y="6888230"/>
              <a:ext cx="815703" cy="760829"/>
            </a:xfrm>
            <a:custGeom>
              <a:avLst/>
              <a:gdLst/>
              <a:ahLst/>
              <a:cxnLst/>
              <a:rect l="l" t="t" r="r" b="b"/>
              <a:pathLst>
                <a:path w="815703" h="760829" extrusionOk="0">
                  <a:moveTo>
                    <a:pt x="0" y="0"/>
                  </a:moveTo>
                  <a:lnTo>
                    <a:pt x="815704" y="0"/>
                  </a:lnTo>
                  <a:lnTo>
                    <a:pt x="815704" y="760829"/>
                  </a:lnTo>
                  <a:lnTo>
                    <a:pt x="0" y="760829"/>
                  </a:lnTo>
                  <a:lnTo>
                    <a:pt x="0" y="0"/>
                  </a:lnTo>
                  <a:close/>
                </a:path>
              </a:pathLst>
            </a:custGeom>
            <a:blipFill rotWithShape="1">
              <a:blip r:embed="rId14" cstate="email">
                <a:alphaModFix/>
                <a:extLst>
                  <a:ext uri="{28A0092B-C50C-407E-A947-70E740481C1C}">
                    <a14:useLocalDpi xmlns:a14="http://schemas.microsoft.com/office/drawing/2010/main"/>
                  </a:ext>
                </a:extLst>
              </a:blip>
              <a:stretch>
                <a:fillRect/>
              </a:stretch>
            </a:blipFill>
            <a:ln>
              <a:noFill/>
            </a:ln>
          </p:spPr>
        </p:sp>
        <p:sp>
          <p:nvSpPr>
            <p:cNvPr id="232" name="Google Shape;232;p14"/>
            <p:cNvSpPr/>
            <p:nvPr/>
          </p:nvSpPr>
          <p:spPr>
            <a:xfrm>
              <a:off x="5352979" y="6999833"/>
              <a:ext cx="576400" cy="537624"/>
            </a:xfrm>
            <a:custGeom>
              <a:avLst/>
              <a:gdLst/>
              <a:ahLst/>
              <a:cxnLst/>
              <a:rect l="l" t="t" r="r" b="b"/>
              <a:pathLst>
                <a:path w="576400" h="537624" extrusionOk="0">
                  <a:moveTo>
                    <a:pt x="0" y="0"/>
                  </a:moveTo>
                  <a:lnTo>
                    <a:pt x="576400" y="0"/>
                  </a:lnTo>
                  <a:lnTo>
                    <a:pt x="576400" y="537624"/>
                  </a:lnTo>
                  <a:lnTo>
                    <a:pt x="0" y="537624"/>
                  </a:lnTo>
                  <a:lnTo>
                    <a:pt x="0" y="0"/>
                  </a:lnTo>
                  <a:close/>
                </a:path>
              </a:pathLst>
            </a:custGeom>
            <a:blipFill rotWithShape="1">
              <a:blip r:embed="rId15" cstate="email">
                <a:alphaModFix/>
                <a:extLst>
                  <a:ext uri="{28A0092B-C50C-407E-A947-70E740481C1C}">
                    <a14:useLocalDpi xmlns:a14="http://schemas.microsoft.com/office/drawing/2010/main"/>
                  </a:ext>
                </a:extLst>
              </a:blip>
              <a:stretch>
                <a:fillRect/>
              </a:stretch>
            </a:blipFill>
            <a:ln>
              <a:noFill/>
            </a:ln>
          </p:spPr>
        </p:sp>
        <p:sp>
          <p:nvSpPr>
            <p:cNvPr id="233" name="Google Shape;233;p14"/>
            <p:cNvSpPr/>
            <p:nvPr/>
          </p:nvSpPr>
          <p:spPr>
            <a:xfrm>
              <a:off x="5515717" y="7116964"/>
              <a:ext cx="250923" cy="250923"/>
            </a:xfrm>
            <a:custGeom>
              <a:avLst/>
              <a:gdLst/>
              <a:ahLst/>
              <a:cxnLst/>
              <a:rect l="l" t="t" r="r" b="b"/>
              <a:pathLst>
                <a:path w="250923" h="250923" extrusionOk="0">
                  <a:moveTo>
                    <a:pt x="0" y="0"/>
                  </a:moveTo>
                  <a:lnTo>
                    <a:pt x="250924" y="0"/>
                  </a:lnTo>
                  <a:lnTo>
                    <a:pt x="250924" y="250924"/>
                  </a:lnTo>
                  <a:lnTo>
                    <a:pt x="0" y="250924"/>
                  </a:lnTo>
                  <a:lnTo>
                    <a:pt x="0" y="0"/>
                  </a:lnTo>
                  <a:close/>
                </a:path>
              </a:pathLst>
            </a:custGeom>
            <a:blipFill rotWithShape="1">
              <a:blip r:embed="rId16" cstate="email">
                <a:alphaModFix/>
                <a:extLst>
                  <a:ext uri="{28A0092B-C50C-407E-A947-70E740481C1C}">
                    <a14:useLocalDpi xmlns:a14="http://schemas.microsoft.com/office/drawing/2010/main"/>
                  </a:ext>
                </a:extLst>
              </a:blip>
              <a:stretch>
                <a:fillRect/>
              </a:stretch>
            </a:blipFill>
            <a:ln>
              <a:noFill/>
            </a:ln>
          </p:spPr>
        </p:sp>
        <p:sp>
          <p:nvSpPr>
            <p:cNvPr id="234" name="Google Shape;234;p14"/>
            <p:cNvSpPr/>
            <p:nvPr/>
          </p:nvSpPr>
          <p:spPr>
            <a:xfrm>
              <a:off x="3652290" y="6167194"/>
              <a:ext cx="896535" cy="836222"/>
            </a:xfrm>
            <a:custGeom>
              <a:avLst/>
              <a:gdLst/>
              <a:ahLst/>
              <a:cxnLst/>
              <a:rect l="l" t="t" r="r" b="b"/>
              <a:pathLst>
                <a:path w="896535" h="836222" extrusionOk="0">
                  <a:moveTo>
                    <a:pt x="0" y="0"/>
                  </a:moveTo>
                  <a:lnTo>
                    <a:pt x="896535" y="0"/>
                  </a:lnTo>
                  <a:lnTo>
                    <a:pt x="896535" y="836222"/>
                  </a:lnTo>
                  <a:lnTo>
                    <a:pt x="0" y="836222"/>
                  </a:lnTo>
                  <a:lnTo>
                    <a:pt x="0" y="0"/>
                  </a:lnTo>
                  <a:close/>
                </a:path>
              </a:pathLst>
            </a:custGeom>
            <a:blipFill rotWithShape="1">
              <a:blip r:embed="rId13" cstate="email">
                <a:alphaModFix/>
                <a:extLst>
                  <a:ext uri="{28A0092B-C50C-407E-A947-70E740481C1C}">
                    <a14:useLocalDpi xmlns:a14="http://schemas.microsoft.com/office/drawing/2010/main"/>
                  </a:ext>
                </a:extLst>
              </a:blip>
              <a:stretch>
                <a:fillRect/>
              </a:stretch>
            </a:blipFill>
            <a:ln>
              <a:noFill/>
            </a:ln>
          </p:spPr>
        </p:sp>
        <p:sp>
          <p:nvSpPr>
            <p:cNvPr id="235" name="Google Shape;235;p14"/>
            <p:cNvSpPr/>
            <p:nvPr/>
          </p:nvSpPr>
          <p:spPr>
            <a:xfrm>
              <a:off x="3692706" y="6204891"/>
              <a:ext cx="815703" cy="760829"/>
            </a:xfrm>
            <a:custGeom>
              <a:avLst/>
              <a:gdLst/>
              <a:ahLst/>
              <a:cxnLst/>
              <a:rect l="l" t="t" r="r" b="b"/>
              <a:pathLst>
                <a:path w="815703" h="760829" extrusionOk="0">
                  <a:moveTo>
                    <a:pt x="0" y="0"/>
                  </a:moveTo>
                  <a:lnTo>
                    <a:pt x="815703" y="0"/>
                  </a:lnTo>
                  <a:lnTo>
                    <a:pt x="815703" y="760828"/>
                  </a:lnTo>
                  <a:lnTo>
                    <a:pt x="0" y="760828"/>
                  </a:lnTo>
                  <a:lnTo>
                    <a:pt x="0" y="0"/>
                  </a:lnTo>
                  <a:close/>
                </a:path>
              </a:pathLst>
            </a:custGeom>
            <a:blipFill rotWithShape="1">
              <a:blip r:embed="rId14" cstate="email">
                <a:alphaModFix/>
                <a:extLst>
                  <a:ext uri="{28A0092B-C50C-407E-A947-70E740481C1C}">
                    <a14:useLocalDpi xmlns:a14="http://schemas.microsoft.com/office/drawing/2010/main"/>
                  </a:ext>
                </a:extLst>
              </a:blip>
              <a:stretch>
                <a:fillRect/>
              </a:stretch>
            </a:blipFill>
            <a:ln>
              <a:noFill/>
            </a:ln>
          </p:spPr>
        </p:sp>
        <p:sp>
          <p:nvSpPr>
            <p:cNvPr id="236" name="Google Shape;236;p14"/>
            <p:cNvSpPr/>
            <p:nvPr/>
          </p:nvSpPr>
          <p:spPr>
            <a:xfrm>
              <a:off x="3812358" y="6316493"/>
              <a:ext cx="576400" cy="537624"/>
            </a:xfrm>
            <a:custGeom>
              <a:avLst/>
              <a:gdLst/>
              <a:ahLst/>
              <a:cxnLst/>
              <a:rect l="l" t="t" r="r" b="b"/>
              <a:pathLst>
                <a:path w="576400" h="537624" extrusionOk="0">
                  <a:moveTo>
                    <a:pt x="0" y="0"/>
                  </a:moveTo>
                  <a:lnTo>
                    <a:pt x="576400" y="0"/>
                  </a:lnTo>
                  <a:lnTo>
                    <a:pt x="576400" y="537624"/>
                  </a:lnTo>
                  <a:lnTo>
                    <a:pt x="0" y="537624"/>
                  </a:lnTo>
                  <a:lnTo>
                    <a:pt x="0" y="0"/>
                  </a:lnTo>
                  <a:close/>
                </a:path>
              </a:pathLst>
            </a:custGeom>
            <a:blipFill rotWithShape="1">
              <a:blip r:embed="rId15" cstate="email">
                <a:alphaModFix/>
                <a:extLst>
                  <a:ext uri="{28A0092B-C50C-407E-A947-70E740481C1C}">
                    <a14:useLocalDpi xmlns:a14="http://schemas.microsoft.com/office/drawing/2010/main"/>
                  </a:ext>
                </a:extLst>
              </a:blip>
              <a:stretch>
                <a:fillRect/>
              </a:stretch>
            </a:blipFill>
            <a:ln>
              <a:noFill/>
            </a:ln>
          </p:spPr>
        </p:sp>
        <p:sp>
          <p:nvSpPr>
            <p:cNvPr id="237" name="Google Shape;237;p14"/>
            <p:cNvSpPr/>
            <p:nvPr/>
          </p:nvSpPr>
          <p:spPr>
            <a:xfrm>
              <a:off x="3975096" y="6433624"/>
              <a:ext cx="250923" cy="250923"/>
            </a:xfrm>
            <a:custGeom>
              <a:avLst/>
              <a:gdLst/>
              <a:ahLst/>
              <a:cxnLst/>
              <a:rect l="l" t="t" r="r" b="b"/>
              <a:pathLst>
                <a:path w="250923" h="250923" extrusionOk="0">
                  <a:moveTo>
                    <a:pt x="0" y="0"/>
                  </a:moveTo>
                  <a:lnTo>
                    <a:pt x="250923" y="0"/>
                  </a:lnTo>
                  <a:lnTo>
                    <a:pt x="250923" y="250924"/>
                  </a:lnTo>
                  <a:lnTo>
                    <a:pt x="0" y="250924"/>
                  </a:lnTo>
                  <a:lnTo>
                    <a:pt x="0" y="0"/>
                  </a:lnTo>
                  <a:close/>
                </a:path>
              </a:pathLst>
            </a:custGeom>
            <a:blipFill rotWithShape="1">
              <a:blip r:embed="rId16" cstate="email">
                <a:alphaModFix/>
                <a:extLst>
                  <a:ext uri="{28A0092B-C50C-407E-A947-70E740481C1C}">
                    <a14:useLocalDpi xmlns:a14="http://schemas.microsoft.com/office/drawing/2010/main"/>
                  </a:ext>
                </a:extLst>
              </a:blip>
              <a:stretch>
                <a:fillRect/>
              </a:stretch>
            </a:blipFill>
            <a:ln>
              <a:noFill/>
            </a:ln>
          </p:spPr>
        </p:sp>
        <p:sp>
          <p:nvSpPr>
            <p:cNvPr id="238" name="Google Shape;238;p14"/>
            <p:cNvSpPr/>
            <p:nvPr/>
          </p:nvSpPr>
          <p:spPr>
            <a:xfrm>
              <a:off x="8759704" y="3458859"/>
              <a:ext cx="1275941" cy="1190105"/>
            </a:xfrm>
            <a:custGeom>
              <a:avLst/>
              <a:gdLst/>
              <a:ahLst/>
              <a:cxnLst/>
              <a:rect l="l" t="t" r="r" b="b"/>
              <a:pathLst>
                <a:path w="1275941" h="1190105" extrusionOk="0">
                  <a:moveTo>
                    <a:pt x="0" y="0"/>
                  </a:moveTo>
                  <a:lnTo>
                    <a:pt x="1275941" y="0"/>
                  </a:lnTo>
                  <a:lnTo>
                    <a:pt x="1275941" y="1190104"/>
                  </a:lnTo>
                  <a:lnTo>
                    <a:pt x="0" y="1190104"/>
                  </a:lnTo>
                  <a:lnTo>
                    <a:pt x="0" y="0"/>
                  </a:lnTo>
                  <a:close/>
                </a:path>
              </a:pathLst>
            </a:custGeom>
            <a:blipFill rotWithShape="1">
              <a:blip r:embed="rId17" cstate="email">
                <a:alphaModFix/>
                <a:extLst>
                  <a:ext uri="{28A0092B-C50C-407E-A947-70E740481C1C}">
                    <a14:useLocalDpi xmlns:a14="http://schemas.microsoft.com/office/drawing/2010/main"/>
                  </a:ext>
                </a:extLst>
              </a:blip>
              <a:stretch>
                <a:fillRect/>
              </a:stretch>
            </a:blipFill>
            <a:ln>
              <a:noFill/>
            </a:ln>
          </p:spPr>
        </p:sp>
        <p:sp>
          <p:nvSpPr>
            <p:cNvPr id="239" name="Google Shape;239;p14"/>
            <p:cNvSpPr/>
            <p:nvPr/>
          </p:nvSpPr>
          <p:spPr>
            <a:xfrm>
              <a:off x="8817223" y="3512509"/>
              <a:ext cx="1160902" cy="1082805"/>
            </a:xfrm>
            <a:custGeom>
              <a:avLst/>
              <a:gdLst/>
              <a:ahLst/>
              <a:cxnLst/>
              <a:rect l="l" t="t" r="r" b="b"/>
              <a:pathLst>
                <a:path w="1160902" h="1082805" extrusionOk="0">
                  <a:moveTo>
                    <a:pt x="0" y="0"/>
                  </a:moveTo>
                  <a:lnTo>
                    <a:pt x="1160902" y="0"/>
                  </a:lnTo>
                  <a:lnTo>
                    <a:pt x="1160902" y="1082805"/>
                  </a:lnTo>
                  <a:lnTo>
                    <a:pt x="0" y="1082805"/>
                  </a:lnTo>
                  <a:lnTo>
                    <a:pt x="0" y="0"/>
                  </a:lnTo>
                  <a:close/>
                </a:path>
              </a:pathLst>
            </a:custGeom>
            <a:blipFill rotWithShape="1">
              <a:blip r:embed="rId18" cstate="email">
                <a:alphaModFix/>
                <a:extLst>
                  <a:ext uri="{28A0092B-C50C-407E-A947-70E740481C1C}">
                    <a14:useLocalDpi xmlns:a14="http://schemas.microsoft.com/office/drawing/2010/main"/>
                  </a:ext>
                </a:extLst>
              </a:blip>
              <a:stretch>
                <a:fillRect/>
              </a:stretch>
            </a:blipFill>
            <a:ln>
              <a:noFill/>
            </a:ln>
          </p:spPr>
        </p:sp>
        <p:sp>
          <p:nvSpPr>
            <p:cNvPr id="240" name="Google Shape;240;p14"/>
            <p:cNvSpPr/>
            <p:nvPr/>
          </p:nvSpPr>
          <p:spPr>
            <a:xfrm>
              <a:off x="8987510" y="3671340"/>
              <a:ext cx="820328" cy="765142"/>
            </a:xfrm>
            <a:custGeom>
              <a:avLst/>
              <a:gdLst/>
              <a:ahLst/>
              <a:cxnLst/>
              <a:rect l="l" t="t" r="r" b="b"/>
              <a:pathLst>
                <a:path w="820328" h="765142" extrusionOk="0">
                  <a:moveTo>
                    <a:pt x="0" y="0"/>
                  </a:moveTo>
                  <a:lnTo>
                    <a:pt x="820328" y="0"/>
                  </a:lnTo>
                  <a:lnTo>
                    <a:pt x="820328" y="765142"/>
                  </a:lnTo>
                  <a:lnTo>
                    <a:pt x="0" y="765142"/>
                  </a:lnTo>
                  <a:lnTo>
                    <a:pt x="0" y="0"/>
                  </a:lnTo>
                  <a:close/>
                </a:path>
              </a:pathLst>
            </a:custGeom>
            <a:blipFill rotWithShape="1">
              <a:blip r:embed="rId19" cstate="email">
                <a:alphaModFix/>
                <a:extLst>
                  <a:ext uri="{28A0092B-C50C-407E-A947-70E740481C1C}">
                    <a14:useLocalDpi xmlns:a14="http://schemas.microsoft.com/office/drawing/2010/main"/>
                  </a:ext>
                </a:extLst>
              </a:blip>
              <a:stretch>
                <a:fillRect/>
              </a:stretch>
            </a:blipFill>
            <a:ln>
              <a:noFill/>
            </a:ln>
          </p:spPr>
        </p:sp>
        <p:sp>
          <p:nvSpPr>
            <p:cNvPr id="241" name="Google Shape;241;p14"/>
            <p:cNvSpPr/>
            <p:nvPr/>
          </p:nvSpPr>
          <p:spPr>
            <a:xfrm>
              <a:off x="9219118" y="3838041"/>
              <a:ext cx="357112" cy="357112"/>
            </a:xfrm>
            <a:custGeom>
              <a:avLst/>
              <a:gdLst/>
              <a:ahLst/>
              <a:cxnLst/>
              <a:rect l="l" t="t" r="r" b="b"/>
              <a:pathLst>
                <a:path w="357112" h="357112" extrusionOk="0">
                  <a:moveTo>
                    <a:pt x="0" y="0"/>
                  </a:moveTo>
                  <a:lnTo>
                    <a:pt x="357112" y="0"/>
                  </a:lnTo>
                  <a:lnTo>
                    <a:pt x="357112" y="357112"/>
                  </a:lnTo>
                  <a:lnTo>
                    <a:pt x="0" y="357112"/>
                  </a:lnTo>
                  <a:lnTo>
                    <a:pt x="0" y="0"/>
                  </a:lnTo>
                  <a:close/>
                </a:path>
              </a:pathLst>
            </a:custGeom>
            <a:blipFill rotWithShape="1">
              <a:blip r:embed="rId20" cstate="email">
                <a:alphaModFix/>
                <a:extLst>
                  <a:ext uri="{28A0092B-C50C-407E-A947-70E740481C1C}">
                    <a14:useLocalDpi xmlns:a14="http://schemas.microsoft.com/office/drawing/2010/main"/>
                  </a:ext>
                </a:extLst>
              </a:blip>
              <a:stretch>
                <a:fillRect/>
              </a:stretch>
            </a:blipFill>
            <a:ln>
              <a:noFill/>
            </a:ln>
          </p:spPr>
        </p:sp>
        <p:sp>
          <p:nvSpPr>
            <p:cNvPr id="242" name="Google Shape;242;p14"/>
            <p:cNvSpPr/>
            <p:nvPr/>
          </p:nvSpPr>
          <p:spPr>
            <a:xfrm>
              <a:off x="9975134" y="3458859"/>
              <a:ext cx="1567875" cy="1462400"/>
            </a:xfrm>
            <a:custGeom>
              <a:avLst/>
              <a:gdLst/>
              <a:ahLst/>
              <a:cxnLst/>
              <a:rect l="l" t="t" r="r" b="b"/>
              <a:pathLst>
                <a:path w="1567875" h="1462400" extrusionOk="0">
                  <a:moveTo>
                    <a:pt x="0" y="0"/>
                  </a:moveTo>
                  <a:lnTo>
                    <a:pt x="1567875" y="0"/>
                  </a:lnTo>
                  <a:lnTo>
                    <a:pt x="1567875" y="1462399"/>
                  </a:lnTo>
                  <a:lnTo>
                    <a:pt x="0" y="1462399"/>
                  </a:lnTo>
                  <a:lnTo>
                    <a:pt x="0" y="0"/>
                  </a:lnTo>
                  <a:close/>
                </a:path>
              </a:pathLst>
            </a:custGeom>
            <a:blipFill rotWithShape="1">
              <a:blip r:embed="rId21" cstate="email">
                <a:alphaModFix/>
                <a:extLst>
                  <a:ext uri="{28A0092B-C50C-407E-A947-70E740481C1C}">
                    <a14:useLocalDpi xmlns:a14="http://schemas.microsoft.com/office/drawing/2010/main"/>
                  </a:ext>
                </a:extLst>
              </a:blip>
              <a:stretch>
                <a:fillRect/>
              </a:stretch>
            </a:blipFill>
            <a:ln>
              <a:noFill/>
            </a:ln>
          </p:spPr>
        </p:sp>
        <p:sp>
          <p:nvSpPr>
            <p:cNvPr id="243" name="Google Shape;243;p14"/>
            <p:cNvSpPr/>
            <p:nvPr/>
          </p:nvSpPr>
          <p:spPr>
            <a:xfrm>
              <a:off x="10045814" y="3524784"/>
              <a:ext cx="1426515" cy="1330550"/>
            </a:xfrm>
            <a:custGeom>
              <a:avLst/>
              <a:gdLst/>
              <a:ahLst/>
              <a:cxnLst/>
              <a:rect l="l" t="t" r="r" b="b"/>
              <a:pathLst>
                <a:path w="1426515" h="1330550" extrusionOk="0">
                  <a:moveTo>
                    <a:pt x="0" y="0"/>
                  </a:moveTo>
                  <a:lnTo>
                    <a:pt x="1426515" y="0"/>
                  </a:lnTo>
                  <a:lnTo>
                    <a:pt x="1426515" y="1330549"/>
                  </a:lnTo>
                  <a:lnTo>
                    <a:pt x="0" y="1330549"/>
                  </a:lnTo>
                  <a:lnTo>
                    <a:pt x="0" y="0"/>
                  </a:lnTo>
                  <a:close/>
                </a:path>
              </a:pathLst>
            </a:custGeom>
            <a:blipFill rotWithShape="1">
              <a:blip r:embed="rId22" cstate="email">
                <a:alphaModFix/>
                <a:extLst>
                  <a:ext uri="{28A0092B-C50C-407E-A947-70E740481C1C}">
                    <a14:useLocalDpi xmlns:a14="http://schemas.microsoft.com/office/drawing/2010/main"/>
                  </a:ext>
                </a:extLst>
              </a:blip>
              <a:stretch>
                <a:fillRect/>
              </a:stretch>
            </a:blipFill>
            <a:ln>
              <a:noFill/>
            </a:ln>
          </p:spPr>
        </p:sp>
        <p:sp>
          <p:nvSpPr>
            <p:cNvPr id="244" name="Google Shape;244;p14"/>
            <p:cNvSpPr/>
            <p:nvPr/>
          </p:nvSpPr>
          <p:spPr>
            <a:xfrm>
              <a:off x="10255062" y="3719956"/>
              <a:ext cx="1008018" cy="940206"/>
            </a:xfrm>
            <a:custGeom>
              <a:avLst/>
              <a:gdLst/>
              <a:ahLst/>
              <a:cxnLst/>
              <a:rect l="l" t="t" r="r" b="b"/>
              <a:pathLst>
                <a:path w="1008018" h="940206" extrusionOk="0">
                  <a:moveTo>
                    <a:pt x="0" y="0"/>
                  </a:moveTo>
                  <a:lnTo>
                    <a:pt x="1008018" y="0"/>
                  </a:lnTo>
                  <a:lnTo>
                    <a:pt x="1008018" y="940205"/>
                  </a:lnTo>
                  <a:lnTo>
                    <a:pt x="0" y="940205"/>
                  </a:lnTo>
                  <a:lnTo>
                    <a:pt x="0" y="0"/>
                  </a:lnTo>
                  <a:close/>
                </a:path>
              </a:pathLst>
            </a:custGeom>
            <a:blipFill rotWithShape="1">
              <a:blip r:embed="rId23" cstate="email">
                <a:alphaModFix/>
                <a:extLst>
                  <a:ext uri="{28A0092B-C50C-407E-A947-70E740481C1C}">
                    <a14:useLocalDpi xmlns:a14="http://schemas.microsoft.com/office/drawing/2010/main"/>
                  </a:ext>
                </a:extLst>
              </a:blip>
              <a:stretch>
                <a:fillRect/>
              </a:stretch>
            </a:blipFill>
            <a:ln>
              <a:noFill/>
            </a:ln>
          </p:spPr>
        </p:sp>
        <p:sp>
          <p:nvSpPr>
            <p:cNvPr id="245" name="Google Shape;245;p14"/>
            <p:cNvSpPr/>
            <p:nvPr/>
          </p:nvSpPr>
          <p:spPr>
            <a:xfrm>
              <a:off x="10539662" y="3924797"/>
              <a:ext cx="438819" cy="438819"/>
            </a:xfrm>
            <a:custGeom>
              <a:avLst/>
              <a:gdLst/>
              <a:ahLst/>
              <a:cxnLst/>
              <a:rect l="l" t="t" r="r" b="b"/>
              <a:pathLst>
                <a:path w="438819" h="438819" extrusionOk="0">
                  <a:moveTo>
                    <a:pt x="0" y="0"/>
                  </a:moveTo>
                  <a:lnTo>
                    <a:pt x="438819" y="0"/>
                  </a:lnTo>
                  <a:lnTo>
                    <a:pt x="438819" y="438819"/>
                  </a:lnTo>
                  <a:lnTo>
                    <a:pt x="0" y="438819"/>
                  </a:lnTo>
                  <a:lnTo>
                    <a:pt x="0" y="0"/>
                  </a:lnTo>
                  <a:close/>
                </a:path>
              </a:pathLst>
            </a:custGeom>
            <a:blipFill rotWithShape="1">
              <a:blip r:embed="rId24" cstate="email">
                <a:alphaModFix/>
                <a:extLst>
                  <a:ext uri="{28A0092B-C50C-407E-A947-70E740481C1C}">
                    <a14:useLocalDpi xmlns:a14="http://schemas.microsoft.com/office/drawing/2010/main"/>
                  </a:ext>
                </a:extLst>
              </a:blip>
              <a:stretch>
                <a:fillRect/>
              </a:stretch>
            </a:blipFill>
            <a:ln>
              <a:noFill/>
            </a:ln>
          </p:spPr>
        </p:sp>
        <p:sp>
          <p:nvSpPr>
            <p:cNvPr id="246" name="Google Shape;246;p14"/>
            <p:cNvSpPr/>
            <p:nvPr/>
          </p:nvSpPr>
          <p:spPr>
            <a:xfrm>
              <a:off x="6951974" y="4604803"/>
              <a:ext cx="1117264" cy="1042103"/>
            </a:xfrm>
            <a:custGeom>
              <a:avLst/>
              <a:gdLst/>
              <a:ahLst/>
              <a:cxnLst/>
              <a:rect l="l" t="t" r="r" b="b"/>
              <a:pathLst>
                <a:path w="1117264" h="1042103" extrusionOk="0">
                  <a:moveTo>
                    <a:pt x="0" y="0"/>
                  </a:moveTo>
                  <a:lnTo>
                    <a:pt x="1117264" y="0"/>
                  </a:lnTo>
                  <a:lnTo>
                    <a:pt x="1117264" y="1042103"/>
                  </a:lnTo>
                  <a:lnTo>
                    <a:pt x="0" y="1042103"/>
                  </a:lnTo>
                  <a:lnTo>
                    <a:pt x="0" y="0"/>
                  </a:lnTo>
                  <a:close/>
                </a:path>
              </a:pathLst>
            </a:custGeom>
            <a:blipFill rotWithShape="1">
              <a:blip r:embed="rId25" cstate="email">
                <a:alphaModFix/>
                <a:extLst>
                  <a:ext uri="{28A0092B-C50C-407E-A947-70E740481C1C}">
                    <a14:useLocalDpi xmlns:a14="http://schemas.microsoft.com/office/drawing/2010/main"/>
                  </a:ext>
                </a:extLst>
              </a:blip>
              <a:stretch>
                <a:fillRect/>
              </a:stretch>
            </a:blipFill>
            <a:ln>
              <a:noFill/>
            </a:ln>
          </p:spPr>
        </p:sp>
        <p:sp>
          <p:nvSpPr>
            <p:cNvPr id="247" name="Google Shape;247;p14"/>
            <p:cNvSpPr/>
            <p:nvPr/>
          </p:nvSpPr>
          <p:spPr>
            <a:xfrm>
              <a:off x="7002340" y="4651781"/>
              <a:ext cx="1016531" cy="948147"/>
            </a:xfrm>
            <a:custGeom>
              <a:avLst/>
              <a:gdLst/>
              <a:ahLst/>
              <a:cxnLst/>
              <a:rect l="l" t="t" r="r" b="b"/>
              <a:pathLst>
                <a:path w="1016531" h="948147" extrusionOk="0">
                  <a:moveTo>
                    <a:pt x="0" y="0"/>
                  </a:moveTo>
                  <a:lnTo>
                    <a:pt x="1016532" y="0"/>
                  </a:lnTo>
                  <a:lnTo>
                    <a:pt x="1016532" y="948147"/>
                  </a:lnTo>
                  <a:lnTo>
                    <a:pt x="0" y="948147"/>
                  </a:lnTo>
                  <a:lnTo>
                    <a:pt x="0" y="0"/>
                  </a:lnTo>
                  <a:close/>
                </a:path>
              </a:pathLst>
            </a:custGeom>
            <a:blipFill rotWithShape="1">
              <a:blip r:embed="rId26" cstate="email">
                <a:alphaModFix/>
                <a:extLst>
                  <a:ext uri="{28A0092B-C50C-407E-A947-70E740481C1C}">
                    <a14:useLocalDpi xmlns:a14="http://schemas.microsoft.com/office/drawing/2010/main"/>
                  </a:ext>
                </a:extLst>
              </a:blip>
              <a:stretch>
                <a:fillRect/>
              </a:stretch>
            </a:blipFill>
            <a:ln>
              <a:noFill/>
            </a:ln>
          </p:spPr>
        </p:sp>
        <p:sp>
          <p:nvSpPr>
            <p:cNvPr id="248" name="Google Shape;248;p14"/>
            <p:cNvSpPr/>
            <p:nvPr/>
          </p:nvSpPr>
          <p:spPr>
            <a:xfrm>
              <a:off x="7151450" y="4790860"/>
              <a:ext cx="718311" cy="669989"/>
            </a:xfrm>
            <a:custGeom>
              <a:avLst/>
              <a:gdLst/>
              <a:ahLst/>
              <a:cxnLst/>
              <a:rect l="l" t="t" r="r" b="b"/>
              <a:pathLst>
                <a:path w="718311" h="669989" extrusionOk="0">
                  <a:moveTo>
                    <a:pt x="0" y="0"/>
                  </a:moveTo>
                  <a:lnTo>
                    <a:pt x="718311" y="0"/>
                  </a:lnTo>
                  <a:lnTo>
                    <a:pt x="718311" y="669989"/>
                  </a:lnTo>
                  <a:lnTo>
                    <a:pt x="0" y="669989"/>
                  </a:lnTo>
                  <a:lnTo>
                    <a:pt x="0" y="0"/>
                  </a:lnTo>
                  <a:close/>
                </a:path>
              </a:pathLst>
            </a:custGeom>
            <a:blipFill rotWithShape="1">
              <a:blip r:embed="rId27" cstate="email">
                <a:alphaModFix/>
                <a:extLst>
                  <a:ext uri="{28A0092B-C50C-407E-A947-70E740481C1C}">
                    <a14:useLocalDpi xmlns:a14="http://schemas.microsoft.com/office/drawing/2010/main"/>
                  </a:ext>
                </a:extLst>
              </a:blip>
              <a:stretch>
                <a:fillRect/>
              </a:stretch>
            </a:blipFill>
            <a:ln>
              <a:noFill/>
            </a:ln>
          </p:spPr>
        </p:sp>
        <p:sp>
          <p:nvSpPr>
            <p:cNvPr id="249" name="Google Shape;249;p14"/>
            <p:cNvSpPr/>
            <p:nvPr/>
          </p:nvSpPr>
          <p:spPr>
            <a:xfrm>
              <a:off x="7354255" y="4936830"/>
              <a:ext cx="312701" cy="312701"/>
            </a:xfrm>
            <a:custGeom>
              <a:avLst/>
              <a:gdLst/>
              <a:ahLst/>
              <a:cxnLst/>
              <a:rect l="l" t="t" r="r" b="b"/>
              <a:pathLst>
                <a:path w="312701" h="312701" extrusionOk="0">
                  <a:moveTo>
                    <a:pt x="0" y="0"/>
                  </a:moveTo>
                  <a:lnTo>
                    <a:pt x="312701" y="0"/>
                  </a:lnTo>
                  <a:lnTo>
                    <a:pt x="312701" y="312701"/>
                  </a:lnTo>
                  <a:lnTo>
                    <a:pt x="0" y="312701"/>
                  </a:lnTo>
                  <a:lnTo>
                    <a:pt x="0" y="0"/>
                  </a:lnTo>
                  <a:close/>
                </a:path>
              </a:pathLst>
            </a:custGeom>
            <a:blipFill rotWithShape="1">
              <a:blip r:embed="rId28" cstate="email">
                <a:alphaModFix/>
                <a:extLst>
                  <a:ext uri="{28A0092B-C50C-407E-A947-70E740481C1C}">
                    <a14:useLocalDpi xmlns:a14="http://schemas.microsoft.com/office/drawing/2010/main"/>
                  </a:ext>
                </a:extLst>
              </a:blip>
              <a:stretch>
                <a:fillRect/>
              </a:stretch>
            </a:blipFill>
            <a:ln>
              <a:noFill/>
            </a:ln>
          </p:spPr>
        </p:sp>
        <p:sp>
          <p:nvSpPr>
            <p:cNvPr id="250" name="Google Shape;250;p14"/>
            <p:cNvSpPr/>
            <p:nvPr/>
          </p:nvSpPr>
          <p:spPr>
            <a:xfrm>
              <a:off x="6618071" y="5766236"/>
              <a:ext cx="1167417" cy="1088882"/>
            </a:xfrm>
            <a:custGeom>
              <a:avLst/>
              <a:gdLst/>
              <a:ahLst/>
              <a:cxnLst/>
              <a:rect l="l" t="t" r="r" b="b"/>
              <a:pathLst>
                <a:path w="1167417" h="1088882" extrusionOk="0">
                  <a:moveTo>
                    <a:pt x="0" y="0"/>
                  </a:moveTo>
                  <a:lnTo>
                    <a:pt x="1167417" y="0"/>
                  </a:lnTo>
                  <a:lnTo>
                    <a:pt x="1167417" y="1088882"/>
                  </a:lnTo>
                  <a:lnTo>
                    <a:pt x="0" y="1088882"/>
                  </a:lnTo>
                  <a:lnTo>
                    <a:pt x="0" y="0"/>
                  </a:lnTo>
                  <a:close/>
                </a:path>
              </a:pathLst>
            </a:custGeom>
            <a:blipFill rotWithShape="1">
              <a:blip r:embed="rId29" cstate="email">
                <a:alphaModFix/>
                <a:extLst>
                  <a:ext uri="{28A0092B-C50C-407E-A947-70E740481C1C}">
                    <a14:useLocalDpi xmlns:a14="http://schemas.microsoft.com/office/drawing/2010/main"/>
                  </a:ext>
                </a:extLst>
              </a:blip>
              <a:stretch>
                <a:fillRect/>
              </a:stretch>
            </a:blipFill>
            <a:ln>
              <a:noFill/>
            </a:ln>
          </p:spPr>
        </p:sp>
        <p:sp>
          <p:nvSpPr>
            <p:cNvPr id="251" name="Google Shape;251;p14"/>
            <p:cNvSpPr/>
            <p:nvPr/>
          </p:nvSpPr>
          <p:spPr>
            <a:xfrm>
              <a:off x="6670698" y="5815323"/>
              <a:ext cx="1062163" cy="990708"/>
            </a:xfrm>
            <a:custGeom>
              <a:avLst/>
              <a:gdLst/>
              <a:ahLst/>
              <a:cxnLst/>
              <a:rect l="l" t="t" r="r" b="b"/>
              <a:pathLst>
                <a:path w="1062163" h="990708" extrusionOk="0">
                  <a:moveTo>
                    <a:pt x="0" y="0"/>
                  </a:moveTo>
                  <a:lnTo>
                    <a:pt x="1062163" y="0"/>
                  </a:lnTo>
                  <a:lnTo>
                    <a:pt x="1062163" y="990708"/>
                  </a:lnTo>
                  <a:lnTo>
                    <a:pt x="0" y="990708"/>
                  </a:lnTo>
                  <a:lnTo>
                    <a:pt x="0" y="0"/>
                  </a:lnTo>
                  <a:close/>
                </a:path>
              </a:pathLst>
            </a:custGeom>
            <a:blipFill rotWithShape="1">
              <a:blip r:embed="rId30" cstate="email">
                <a:alphaModFix/>
                <a:extLst>
                  <a:ext uri="{28A0092B-C50C-407E-A947-70E740481C1C}">
                    <a14:useLocalDpi xmlns:a14="http://schemas.microsoft.com/office/drawing/2010/main"/>
                  </a:ext>
                </a:extLst>
              </a:blip>
              <a:stretch>
                <a:fillRect/>
              </a:stretch>
            </a:blipFill>
            <a:ln>
              <a:noFill/>
            </a:ln>
          </p:spPr>
        </p:sp>
        <p:sp>
          <p:nvSpPr>
            <p:cNvPr id="252" name="Google Shape;252;p14"/>
            <p:cNvSpPr/>
            <p:nvPr/>
          </p:nvSpPr>
          <p:spPr>
            <a:xfrm>
              <a:off x="6826502" y="5960645"/>
              <a:ext cx="750556" cy="700064"/>
            </a:xfrm>
            <a:custGeom>
              <a:avLst/>
              <a:gdLst/>
              <a:ahLst/>
              <a:cxnLst/>
              <a:rect l="l" t="t" r="r" b="b"/>
              <a:pathLst>
                <a:path w="750556" h="700064" extrusionOk="0">
                  <a:moveTo>
                    <a:pt x="0" y="0"/>
                  </a:moveTo>
                  <a:lnTo>
                    <a:pt x="750556" y="0"/>
                  </a:lnTo>
                  <a:lnTo>
                    <a:pt x="750556" y="700064"/>
                  </a:lnTo>
                  <a:lnTo>
                    <a:pt x="0" y="700064"/>
                  </a:lnTo>
                  <a:lnTo>
                    <a:pt x="0" y="0"/>
                  </a:lnTo>
                  <a:close/>
                </a:path>
              </a:pathLst>
            </a:custGeom>
            <a:blipFill rotWithShape="1">
              <a:blip r:embed="rId31" cstate="email">
                <a:alphaModFix/>
                <a:extLst>
                  <a:ext uri="{28A0092B-C50C-407E-A947-70E740481C1C}">
                    <a14:useLocalDpi xmlns:a14="http://schemas.microsoft.com/office/drawing/2010/main"/>
                  </a:ext>
                </a:extLst>
              </a:blip>
              <a:stretch>
                <a:fillRect/>
              </a:stretch>
            </a:blipFill>
            <a:ln>
              <a:noFill/>
            </a:ln>
          </p:spPr>
        </p:sp>
        <p:sp>
          <p:nvSpPr>
            <p:cNvPr id="253" name="Google Shape;253;p14"/>
            <p:cNvSpPr/>
            <p:nvPr/>
          </p:nvSpPr>
          <p:spPr>
            <a:xfrm>
              <a:off x="7038410" y="6113167"/>
              <a:ext cx="326738" cy="326738"/>
            </a:xfrm>
            <a:custGeom>
              <a:avLst/>
              <a:gdLst/>
              <a:ahLst/>
              <a:cxnLst/>
              <a:rect l="l" t="t" r="r" b="b"/>
              <a:pathLst>
                <a:path w="326738" h="326738" extrusionOk="0">
                  <a:moveTo>
                    <a:pt x="0" y="0"/>
                  </a:moveTo>
                  <a:lnTo>
                    <a:pt x="326739" y="0"/>
                  </a:lnTo>
                  <a:lnTo>
                    <a:pt x="326739" y="326739"/>
                  </a:lnTo>
                  <a:lnTo>
                    <a:pt x="0" y="326739"/>
                  </a:lnTo>
                  <a:lnTo>
                    <a:pt x="0" y="0"/>
                  </a:lnTo>
                  <a:close/>
                </a:path>
              </a:pathLst>
            </a:custGeom>
            <a:blipFill rotWithShape="1">
              <a:blip r:embed="rId32" cstate="email">
                <a:alphaModFix/>
                <a:extLst>
                  <a:ext uri="{28A0092B-C50C-407E-A947-70E740481C1C}">
                    <a14:useLocalDpi xmlns:a14="http://schemas.microsoft.com/office/drawing/2010/main"/>
                  </a:ext>
                </a:extLst>
              </a:blip>
              <a:stretch>
                <a:fillRect/>
              </a:stretch>
            </a:blipFill>
            <a:ln>
              <a:noFill/>
            </a:ln>
          </p:spPr>
        </p:sp>
        <p:sp>
          <p:nvSpPr>
            <p:cNvPr id="254" name="Google Shape;254;p14"/>
            <p:cNvSpPr/>
            <p:nvPr/>
          </p:nvSpPr>
          <p:spPr>
            <a:xfrm>
              <a:off x="8426095" y="4711699"/>
              <a:ext cx="1282254" cy="1195993"/>
            </a:xfrm>
            <a:custGeom>
              <a:avLst/>
              <a:gdLst/>
              <a:ahLst/>
              <a:cxnLst/>
              <a:rect l="l" t="t" r="r" b="b"/>
              <a:pathLst>
                <a:path w="1282254" h="1195993" extrusionOk="0">
                  <a:moveTo>
                    <a:pt x="0" y="0"/>
                  </a:moveTo>
                  <a:lnTo>
                    <a:pt x="1282254" y="0"/>
                  </a:lnTo>
                  <a:lnTo>
                    <a:pt x="1282254" y="1195993"/>
                  </a:lnTo>
                  <a:lnTo>
                    <a:pt x="0" y="1195993"/>
                  </a:lnTo>
                  <a:lnTo>
                    <a:pt x="0" y="0"/>
                  </a:lnTo>
                  <a:close/>
                </a:path>
              </a:pathLst>
            </a:custGeom>
            <a:blipFill rotWithShape="1">
              <a:blip r:embed="rId17" cstate="email">
                <a:alphaModFix/>
                <a:extLst>
                  <a:ext uri="{28A0092B-C50C-407E-A947-70E740481C1C}">
                    <a14:useLocalDpi xmlns:a14="http://schemas.microsoft.com/office/drawing/2010/main"/>
                  </a:ext>
                </a:extLst>
              </a:blip>
              <a:stretch>
                <a:fillRect/>
              </a:stretch>
            </a:blipFill>
            <a:ln>
              <a:noFill/>
            </a:ln>
          </p:spPr>
        </p:sp>
        <p:sp>
          <p:nvSpPr>
            <p:cNvPr id="255" name="Google Shape;255;p14"/>
            <p:cNvSpPr/>
            <p:nvPr/>
          </p:nvSpPr>
          <p:spPr>
            <a:xfrm>
              <a:off x="8483899" y="4765614"/>
              <a:ext cx="1166646" cy="1088162"/>
            </a:xfrm>
            <a:custGeom>
              <a:avLst/>
              <a:gdLst/>
              <a:ahLst/>
              <a:cxnLst/>
              <a:rect l="l" t="t" r="r" b="b"/>
              <a:pathLst>
                <a:path w="1166646" h="1088162" extrusionOk="0">
                  <a:moveTo>
                    <a:pt x="0" y="0"/>
                  </a:moveTo>
                  <a:lnTo>
                    <a:pt x="1166646" y="0"/>
                  </a:lnTo>
                  <a:lnTo>
                    <a:pt x="1166646" y="1088162"/>
                  </a:lnTo>
                  <a:lnTo>
                    <a:pt x="0" y="1088162"/>
                  </a:lnTo>
                  <a:lnTo>
                    <a:pt x="0" y="0"/>
                  </a:lnTo>
                  <a:close/>
                </a:path>
              </a:pathLst>
            </a:custGeom>
            <a:blipFill rotWithShape="1">
              <a:blip r:embed="rId33" cstate="email">
                <a:alphaModFix/>
                <a:extLst>
                  <a:ext uri="{28A0092B-C50C-407E-A947-70E740481C1C}">
                    <a14:useLocalDpi xmlns:a14="http://schemas.microsoft.com/office/drawing/2010/main"/>
                  </a:ext>
                </a:extLst>
              </a:blip>
              <a:stretch>
                <a:fillRect/>
              </a:stretch>
            </a:blipFill>
            <a:ln>
              <a:noFill/>
            </a:ln>
          </p:spPr>
        </p:sp>
        <p:sp>
          <p:nvSpPr>
            <p:cNvPr id="256" name="Google Shape;256;p14"/>
            <p:cNvSpPr/>
            <p:nvPr/>
          </p:nvSpPr>
          <p:spPr>
            <a:xfrm>
              <a:off x="8655029" y="4925232"/>
              <a:ext cx="824386" cy="768928"/>
            </a:xfrm>
            <a:custGeom>
              <a:avLst/>
              <a:gdLst/>
              <a:ahLst/>
              <a:cxnLst/>
              <a:rect l="l" t="t" r="r" b="b"/>
              <a:pathLst>
                <a:path w="824386" h="768928" extrusionOk="0">
                  <a:moveTo>
                    <a:pt x="0" y="0"/>
                  </a:moveTo>
                  <a:lnTo>
                    <a:pt x="824386" y="0"/>
                  </a:lnTo>
                  <a:lnTo>
                    <a:pt x="824386" y="768927"/>
                  </a:lnTo>
                  <a:lnTo>
                    <a:pt x="0" y="768927"/>
                  </a:lnTo>
                  <a:lnTo>
                    <a:pt x="0" y="0"/>
                  </a:lnTo>
                  <a:close/>
                </a:path>
              </a:pathLst>
            </a:custGeom>
            <a:blipFill rotWithShape="1">
              <a:blip r:embed="rId34" cstate="email">
                <a:alphaModFix/>
                <a:extLst>
                  <a:ext uri="{28A0092B-C50C-407E-A947-70E740481C1C}">
                    <a14:useLocalDpi xmlns:a14="http://schemas.microsoft.com/office/drawing/2010/main"/>
                  </a:ext>
                </a:extLst>
              </a:blip>
              <a:stretch>
                <a:fillRect/>
              </a:stretch>
            </a:blipFill>
            <a:ln>
              <a:noFill/>
            </a:ln>
          </p:spPr>
        </p:sp>
        <p:sp>
          <p:nvSpPr>
            <p:cNvPr id="257" name="Google Shape;257;p14"/>
            <p:cNvSpPr/>
            <p:nvPr/>
          </p:nvSpPr>
          <p:spPr>
            <a:xfrm>
              <a:off x="8887783" y="5092757"/>
              <a:ext cx="358879" cy="358879"/>
            </a:xfrm>
            <a:custGeom>
              <a:avLst/>
              <a:gdLst/>
              <a:ahLst/>
              <a:cxnLst/>
              <a:rect l="l" t="t" r="r" b="b"/>
              <a:pathLst>
                <a:path w="358879" h="358879" extrusionOk="0">
                  <a:moveTo>
                    <a:pt x="0" y="0"/>
                  </a:moveTo>
                  <a:lnTo>
                    <a:pt x="358879" y="0"/>
                  </a:lnTo>
                  <a:lnTo>
                    <a:pt x="358879" y="358879"/>
                  </a:lnTo>
                  <a:lnTo>
                    <a:pt x="0" y="358879"/>
                  </a:lnTo>
                  <a:lnTo>
                    <a:pt x="0" y="0"/>
                  </a:lnTo>
                  <a:close/>
                </a:path>
              </a:pathLst>
            </a:custGeom>
            <a:blipFill rotWithShape="1">
              <a:blip r:embed="rId20" cstate="email">
                <a:alphaModFix/>
                <a:extLst>
                  <a:ext uri="{28A0092B-C50C-407E-A947-70E740481C1C}">
                    <a14:useLocalDpi xmlns:a14="http://schemas.microsoft.com/office/drawing/2010/main"/>
                  </a:ext>
                </a:extLst>
              </a:blip>
              <a:stretch>
                <a:fillRect/>
              </a:stretch>
            </a:blipFill>
            <a:ln>
              <a:noFill/>
            </a:ln>
          </p:spPr>
        </p:sp>
        <p:sp>
          <p:nvSpPr>
            <p:cNvPr id="258" name="Google Shape;258;p14"/>
            <p:cNvSpPr/>
            <p:nvPr/>
          </p:nvSpPr>
          <p:spPr>
            <a:xfrm rot="10800000">
              <a:off x="0" y="6850534"/>
              <a:ext cx="2491356" cy="2287518"/>
            </a:xfrm>
            <a:custGeom>
              <a:avLst/>
              <a:gdLst/>
              <a:ahLst/>
              <a:cxnLst/>
              <a:rect l="l" t="t" r="r" b="b"/>
              <a:pathLst>
                <a:path w="2491356" h="2287518" extrusionOk="0">
                  <a:moveTo>
                    <a:pt x="0" y="0"/>
                  </a:moveTo>
                  <a:lnTo>
                    <a:pt x="2491356" y="0"/>
                  </a:lnTo>
                  <a:lnTo>
                    <a:pt x="2491356" y="2287517"/>
                  </a:lnTo>
                  <a:lnTo>
                    <a:pt x="0" y="2287517"/>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grpSp>
      <p:sp>
        <p:nvSpPr>
          <p:cNvPr id="259" name="Google Shape;259;p14"/>
          <p:cNvSpPr txBox="1"/>
          <p:nvPr/>
        </p:nvSpPr>
        <p:spPr>
          <a:xfrm>
            <a:off x="541161" y="561495"/>
            <a:ext cx="10965039" cy="1132618"/>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4000" kern="0" dirty="0">
                <a:solidFill>
                  <a:srgbClr val="1D9EDE"/>
                </a:solidFill>
                <a:latin typeface="Roboto Condensed"/>
                <a:ea typeface="Roboto Condensed"/>
                <a:cs typeface="Roboto Condensed"/>
                <a:sym typeface="Roboto Condensed"/>
              </a:rPr>
              <a:t>У </a:t>
            </a:r>
            <a:r>
              <a:rPr lang="en-US" sz="4000" kern="0" dirty="0" err="1">
                <a:solidFill>
                  <a:srgbClr val="1D9EDE"/>
                </a:solidFill>
                <a:latin typeface="Roboto Condensed"/>
                <a:ea typeface="Roboto Condensed"/>
                <a:cs typeface="Roboto Condensed"/>
                <a:sym typeface="Roboto Condensed"/>
              </a:rPr>
              <a:t>міру</a:t>
            </a:r>
            <a:r>
              <a:rPr lang="en-US" sz="4000" kern="0" dirty="0">
                <a:solidFill>
                  <a:srgbClr val="1D9EDE"/>
                </a:solidFill>
                <a:latin typeface="Roboto Condensed"/>
                <a:ea typeface="Roboto Condensed"/>
                <a:cs typeface="Roboto Condensed"/>
                <a:sym typeface="Roboto Condensed"/>
              </a:rPr>
              <a:t> </a:t>
            </a:r>
            <a:r>
              <a:rPr lang="en-US" sz="4000" kern="0" dirty="0" err="1">
                <a:solidFill>
                  <a:srgbClr val="1D9EDE"/>
                </a:solidFill>
                <a:latin typeface="Roboto Condensed"/>
                <a:ea typeface="Roboto Condensed"/>
                <a:cs typeface="Roboto Condensed"/>
                <a:sym typeface="Roboto Condensed"/>
              </a:rPr>
              <a:t>збільшення</a:t>
            </a:r>
            <a:r>
              <a:rPr lang="en-US" sz="4000" kern="0" dirty="0">
                <a:solidFill>
                  <a:srgbClr val="1D9EDE"/>
                </a:solidFill>
                <a:latin typeface="Roboto Condensed"/>
                <a:ea typeface="Roboto Condensed"/>
                <a:cs typeface="Roboto Condensed"/>
                <a:sym typeface="Roboto Condensed"/>
              </a:rPr>
              <a:t> </a:t>
            </a:r>
            <a:r>
              <a:rPr lang="en-US" sz="4000" kern="0" dirty="0" err="1">
                <a:solidFill>
                  <a:srgbClr val="1D9EDE"/>
                </a:solidFill>
                <a:latin typeface="Roboto Condensed"/>
                <a:ea typeface="Roboto Condensed"/>
                <a:cs typeface="Roboto Condensed"/>
                <a:sym typeface="Roboto Condensed"/>
              </a:rPr>
              <a:t>концентрації</a:t>
            </a:r>
            <a:r>
              <a:rPr lang="en-US" sz="4000" kern="0" dirty="0">
                <a:solidFill>
                  <a:srgbClr val="1D9EDE"/>
                </a:solidFill>
                <a:latin typeface="Roboto Condensed"/>
                <a:ea typeface="Roboto Condensed"/>
                <a:cs typeface="Roboto Condensed"/>
                <a:sym typeface="Roboto Condensed"/>
              </a:rPr>
              <a:t> TDF/FTC </a:t>
            </a:r>
            <a:r>
              <a:rPr lang="en-US" sz="4000" kern="0" dirty="0" err="1">
                <a:solidFill>
                  <a:srgbClr val="1D9EDE"/>
                </a:solidFill>
                <a:latin typeface="Roboto Condensed"/>
                <a:ea typeface="Roboto Condensed"/>
                <a:cs typeface="Roboto Condensed"/>
                <a:sym typeface="Roboto Condensed"/>
              </a:rPr>
              <a:t>або</a:t>
            </a:r>
            <a:r>
              <a:rPr lang="en-US" sz="4000" kern="0" dirty="0">
                <a:solidFill>
                  <a:srgbClr val="1D9EDE"/>
                </a:solidFill>
                <a:latin typeface="Roboto Condensed"/>
                <a:ea typeface="Roboto Condensed"/>
                <a:cs typeface="Roboto Condensed"/>
                <a:sym typeface="Roboto Condensed"/>
              </a:rPr>
              <a:t> TDF/3TC в </a:t>
            </a:r>
            <a:r>
              <a:rPr lang="en-US" sz="4000" kern="0" dirty="0" err="1">
                <a:solidFill>
                  <a:srgbClr val="1D9EDE"/>
                </a:solidFill>
                <a:latin typeface="Roboto Condensed"/>
                <a:ea typeface="Roboto Condensed"/>
                <a:cs typeface="Roboto Condensed"/>
                <a:sym typeface="Roboto Condensed"/>
              </a:rPr>
              <a:t>організмі</a:t>
            </a:r>
            <a:r>
              <a:rPr lang="en-US" sz="4000" kern="0" dirty="0">
                <a:solidFill>
                  <a:srgbClr val="1D9EDE"/>
                </a:solidFill>
                <a:latin typeface="Roboto Condensed"/>
                <a:ea typeface="Roboto Condensed"/>
                <a:cs typeface="Roboto Condensed"/>
                <a:sym typeface="Roboto Condensed"/>
              </a:rPr>
              <a:t>...</a:t>
            </a:r>
            <a:endParaRPr sz="933" kern="0" dirty="0">
              <a:solidFill>
                <a:srgbClr val="000000"/>
              </a:solidFill>
              <a:latin typeface="Arial"/>
              <a:cs typeface="Arial"/>
              <a:sym typeface="Arial"/>
            </a:endParaRPr>
          </a:p>
        </p:txBody>
      </p:sp>
      <p:sp>
        <p:nvSpPr>
          <p:cNvPr id="260" name="Google Shape;260;p14"/>
          <p:cNvSpPr txBox="1"/>
          <p:nvPr/>
        </p:nvSpPr>
        <p:spPr>
          <a:xfrm>
            <a:off x="407429" y="5924449"/>
            <a:ext cx="11505697" cy="906145"/>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200" kern="0" dirty="0" err="1">
                <a:solidFill>
                  <a:srgbClr val="1D9EDE"/>
                </a:solidFill>
                <a:latin typeface="Roboto Condensed"/>
                <a:ea typeface="Roboto Condensed"/>
                <a:cs typeface="Roboto Condensed"/>
                <a:sym typeface="Roboto Condensed"/>
              </a:rPr>
              <a:t>клітини</a:t>
            </a:r>
            <a:r>
              <a:rPr lang="en-US" sz="3200" kern="0" dirty="0">
                <a:solidFill>
                  <a:srgbClr val="1D9EDE"/>
                </a:solidFill>
                <a:latin typeface="Roboto Condensed"/>
                <a:ea typeface="Roboto Condensed"/>
                <a:cs typeface="Roboto Condensed"/>
                <a:sym typeface="Roboto Condensed"/>
              </a:rPr>
              <a:t> </a:t>
            </a:r>
            <a:r>
              <a:rPr lang="en-US" sz="3200" b="1" i="1" kern="0" dirty="0">
                <a:solidFill>
                  <a:srgbClr val="1D9EDE"/>
                </a:solidFill>
                <a:latin typeface="Roboto Condensed"/>
                <a:ea typeface="Roboto Condensed"/>
                <a:cs typeface="Roboto Condensed"/>
                <a:sym typeface="Roboto Condensed"/>
              </a:rPr>
              <a:t>в </a:t>
            </a:r>
            <a:r>
              <a:rPr lang="en-US" sz="3200" b="1" i="1" kern="0" dirty="0" err="1">
                <a:solidFill>
                  <a:srgbClr val="1D9EDE"/>
                </a:solidFill>
                <a:latin typeface="Roboto Condensed"/>
                <a:ea typeface="Roboto Condensed"/>
                <a:cs typeface="Roboto Condensed"/>
                <a:sym typeface="Roboto Condensed"/>
              </a:rPr>
              <a:t>усьому</a:t>
            </a:r>
            <a:r>
              <a:rPr lang="en-US" sz="3200" b="1" i="1" kern="0" dirty="0">
                <a:solidFill>
                  <a:srgbClr val="1D9EDE"/>
                </a:solidFill>
                <a:latin typeface="Roboto Condensed"/>
                <a:ea typeface="Roboto Condensed"/>
                <a:cs typeface="Roboto Condensed"/>
                <a:sym typeface="Roboto Condensed"/>
              </a:rPr>
              <a:t> </a:t>
            </a:r>
            <a:r>
              <a:rPr lang="en-US" sz="3200" b="1" i="1" kern="0" dirty="0" err="1">
                <a:solidFill>
                  <a:srgbClr val="1D9EDE"/>
                </a:solidFill>
                <a:latin typeface="Roboto Condensed"/>
                <a:ea typeface="Roboto Condensed"/>
                <a:cs typeface="Roboto Condensed"/>
                <a:sym typeface="Roboto Condensed"/>
              </a:rPr>
              <a:t>організмі</a:t>
            </a:r>
            <a:r>
              <a:rPr lang="en-US" sz="3200" b="1" i="1" kern="0" dirty="0">
                <a:solidFill>
                  <a:srgbClr val="1D9EDE"/>
                </a:solidFill>
                <a:latin typeface="Roboto Condensed"/>
                <a:ea typeface="Roboto Condensed"/>
                <a:cs typeface="Roboto Condensed"/>
                <a:sym typeface="Roboto Condensed"/>
              </a:rPr>
              <a:t> </a:t>
            </a:r>
            <a:r>
              <a:rPr lang="en-US" sz="3200" kern="0" dirty="0" err="1">
                <a:solidFill>
                  <a:srgbClr val="1D9EDE"/>
                </a:solidFill>
                <a:latin typeface="Roboto Condensed"/>
                <a:ea typeface="Roboto Condensed"/>
                <a:cs typeface="Roboto Condensed"/>
                <a:sym typeface="Roboto Condensed"/>
              </a:rPr>
              <a:t>стають</a:t>
            </a:r>
            <a:r>
              <a:rPr lang="en-US" sz="3200" kern="0" dirty="0">
                <a:solidFill>
                  <a:srgbClr val="1D9EDE"/>
                </a:solidFill>
                <a:latin typeface="Roboto Condensed"/>
                <a:ea typeface="Roboto Condensed"/>
                <a:cs typeface="Roboto Condensed"/>
                <a:sym typeface="Roboto Condensed"/>
              </a:rPr>
              <a:t> </a:t>
            </a:r>
            <a:r>
              <a:rPr lang="en-US" sz="3200" kern="0" dirty="0" err="1">
                <a:solidFill>
                  <a:srgbClr val="1D9EDE"/>
                </a:solidFill>
                <a:latin typeface="Roboto Condensed"/>
                <a:ea typeface="Roboto Condensed"/>
                <a:cs typeface="Roboto Condensed"/>
                <a:sym typeface="Roboto Condensed"/>
              </a:rPr>
              <a:t>краще</a:t>
            </a:r>
            <a:r>
              <a:rPr lang="en-US" sz="3200" kern="0" dirty="0">
                <a:solidFill>
                  <a:srgbClr val="1D9EDE"/>
                </a:solidFill>
                <a:latin typeface="Roboto Condensed"/>
                <a:ea typeface="Roboto Condensed"/>
                <a:cs typeface="Roboto Condensed"/>
                <a:sym typeface="Roboto Condensed"/>
              </a:rPr>
              <a:t> </a:t>
            </a:r>
            <a:r>
              <a:rPr lang="en-US" sz="3200" kern="0" dirty="0" err="1">
                <a:solidFill>
                  <a:srgbClr val="1D9EDE"/>
                </a:solidFill>
                <a:latin typeface="Roboto Condensed"/>
                <a:ea typeface="Roboto Condensed"/>
                <a:cs typeface="Roboto Condensed"/>
                <a:sym typeface="Roboto Condensed"/>
              </a:rPr>
              <a:t>захищеними</a:t>
            </a:r>
            <a:r>
              <a:rPr lang="en-US" sz="3200" kern="0" dirty="0">
                <a:solidFill>
                  <a:srgbClr val="1D9EDE"/>
                </a:solidFill>
                <a:latin typeface="Roboto Condensed"/>
                <a:ea typeface="Roboto Condensed"/>
                <a:cs typeface="Roboto Condensed"/>
                <a:sym typeface="Roboto Condensed"/>
              </a:rPr>
              <a:t> </a:t>
            </a:r>
            <a:r>
              <a:rPr lang="en-US" sz="3200" kern="0" dirty="0" err="1">
                <a:solidFill>
                  <a:srgbClr val="1D9EDE"/>
                </a:solidFill>
                <a:latin typeface="Roboto Condensed"/>
                <a:ea typeface="Roboto Condensed"/>
                <a:cs typeface="Roboto Condensed"/>
                <a:sym typeface="Roboto Condensed"/>
              </a:rPr>
              <a:t>від</a:t>
            </a:r>
            <a:r>
              <a:rPr lang="en-US" sz="3200" kern="0" dirty="0">
                <a:solidFill>
                  <a:srgbClr val="1D9EDE"/>
                </a:solidFill>
                <a:latin typeface="Roboto Condensed"/>
                <a:ea typeface="Roboto Condensed"/>
                <a:cs typeface="Roboto Condensed"/>
                <a:sym typeface="Roboto Condensed"/>
              </a:rPr>
              <a:t> ВІЛ.</a:t>
            </a:r>
            <a:endParaRPr sz="733" kern="0" dirty="0">
              <a:solidFill>
                <a:srgbClr val="000000"/>
              </a:solidFill>
              <a:latin typeface="Arial"/>
              <a:cs typeface="Arial"/>
              <a:sym typeface="Arial"/>
            </a:endParaRPr>
          </a:p>
          <a:p>
            <a:pPr defTabSz="609630">
              <a:lnSpc>
                <a:spcPct val="92000"/>
              </a:lnSpc>
              <a:buClr>
                <a:srgbClr val="000000"/>
              </a:buClr>
            </a:pPr>
            <a:endParaRPr sz="3200" kern="0" dirty="0">
              <a:solidFill>
                <a:srgbClr val="1D9EDE"/>
              </a:solidFill>
              <a:latin typeface="Roboto Condensed"/>
              <a:ea typeface="Roboto Condensed"/>
              <a:cs typeface="Roboto Condensed"/>
              <a:sym typeface="Roboto Condense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15"/>
          <p:cNvSpPr/>
          <p:nvPr/>
        </p:nvSpPr>
        <p:spPr>
          <a:xfrm>
            <a:off x="411162" y="1622812"/>
            <a:ext cx="4045054" cy="4045054"/>
          </a:xfrm>
          <a:custGeom>
            <a:avLst/>
            <a:gdLst/>
            <a:ahLst/>
            <a:cxnLst/>
            <a:rect l="l" t="t" r="r" b="b"/>
            <a:pathLst>
              <a:path w="6067581" h="6067581" extrusionOk="0">
                <a:moveTo>
                  <a:pt x="0" y="0"/>
                </a:moveTo>
                <a:lnTo>
                  <a:pt x="6067582" y="0"/>
                </a:lnTo>
                <a:lnTo>
                  <a:pt x="6067582" y="6067581"/>
                </a:lnTo>
                <a:lnTo>
                  <a:pt x="0" y="6067581"/>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266" name="Google Shape;266;p15"/>
          <p:cNvSpPr txBox="1"/>
          <p:nvPr/>
        </p:nvSpPr>
        <p:spPr>
          <a:xfrm>
            <a:off x="686304" y="283555"/>
            <a:ext cx="10965039" cy="1586012"/>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kern="0" dirty="0">
                <a:solidFill>
                  <a:srgbClr val="000000"/>
                </a:solidFill>
                <a:latin typeface="Roboto Condensed"/>
                <a:ea typeface="Roboto Condensed"/>
                <a:cs typeface="Roboto Condensed"/>
                <a:sym typeface="Roboto Condensed"/>
              </a:rPr>
              <a:t>TDF, FTC </a:t>
            </a:r>
            <a:r>
              <a:rPr lang="en-US" sz="3734" kern="0" dirty="0" err="1">
                <a:solidFill>
                  <a:srgbClr val="000000"/>
                </a:solidFill>
                <a:latin typeface="Roboto Condensed"/>
                <a:ea typeface="Roboto Condensed"/>
                <a:cs typeface="Roboto Condensed"/>
                <a:sym typeface="Roboto Condensed"/>
              </a:rPr>
              <a:t>та</a:t>
            </a:r>
            <a:r>
              <a:rPr lang="en-US" sz="3734" kern="0" dirty="0">
                <a:solidFill>
                  <a:srgbClr val="000000"/>
                </a:solidFill>
                <a:latin typeface="Roboto Condensed"/>
                <a:ea typeface="Roboto Condensed"/>
                <a:cs typeface="Roboto Condensed"/>
                <a:sym typeface="Roboto Condensed"/>
              </a:rPr>
              <a:t> 3TC — </a:t>
            </a:r>
            <a:r>
              <a:rPr lang="en-US" sz="3734" kern="0" dirty="0" err="1">
                <a:solidFill>
                  <a:srgbClr val="000000"/>
                </a:solidFill>
                <a:latin typeface="Roboto Condensed"/>
                <a:ea typeface="Roboto Condensed"/>
                <a:cs typeface="Roboto Condensed"/>
                <a:sym typeface="Roboto Condensed"/>
              </a:rPr>
              <a:t>це</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типи</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ліків</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відомі</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як</a:t>
            </a:r>
            <a:r>
              <a:rPr lang="en-US" sz="3734" kern="0" dirty="0">
                <a:solidFill>
                  <a:srgbClr val="000000"/>
                </a:solidFill>
                <a:latin typeface="Roboto Condensed"/>
                <a:ea typeface="Roboto Condensed"/>
                <a:cs typeface="Roboto Condensed"/>
                <a:sym typeface="Roboto Condensed"/>
              </a:rPr>
              <a:t> </a:t>
            </a:r>
            <a:r>
              <a:rPr lang="en-US" sz="3734" b="1" kern="0" dirty="0" err="1">
                <a:solidFill>
                  <a:srgbClr val="000000"/>
                </a:solidFill>
                <a:latin typeface="Roboto Condensed"/>
                <a:ea typeface="Roboto Condensed"/>
                <a:cs typeface="Roboto Condensed"/>
                <a:sym typeface="Roboto Condensed"/>
              </a:rPr>
              <a:t>інгібітори</a:t>
            </a:r>
            <a:r>
              <a:rPr lang="en-US" sz="3734" b="1" kern="0" dirty="0">
                <a:solidFill>
                  <a:srgbClr val="000000"/>
                </a:solidFill>
                <a:latin typeface="Roboto Condensed"/>
                <a:ea typeface="Roboto Condensed"/>
                <a:cs typeface="Roboto Condensed"/>
                <a:sym typeface="Roboto Condensed"/>
              </a:rPr>
              <a:t> </a:t>
            </a:r>
            <a:r>
              <a:rPr lang="en-US" sz="3734" b="1" kern="0" dirty="0" err="1">
                <a:solidFill>
                  <a:srgbClr val="000000"/>
                </a:solidFill>
                <a:latin typeface="Roboto Condensed"/>
                <a:ea typeface="Roboto Condensed"/>
                <a:cs typeface="Roboto Condensed"/>
                <a:sym typeface="Roboto Condensed"/>
              </a:rPr>
              <a:t>зворотної</a:t>
            </a:r>
            <a:r>
              <a:rPr lang="en-US" sz="3734" b="1" kern="0" dirty="0">
                <a:solidFill>
                  <a:srgbClr val="000000"/>
                </a:solidFill>
                <a:latin typeface="Roboto Condensed"/>
                <a:ea typeface="Roboto Condensed"/>
                <a:cs typeface="Roboto Condensed"/>
                <a:sym typeface="Roboto Condensed"/>
              </a:rPr>
              <a:t> </a:t>
            </a:r>
            <a:r>
              <a:rPr lang="en-US" sz="3734" b="1" kern="0" dirty="0" err="1">
                <a:solidFill>
                  <a:srgbClr val="000000"/>
                </a:solidFill>
                <a:latin typeface="Roboto Condensed"/>
                <a:ea typeface="Roboto Condensed"/>
                <a:cs typeface="Roboto Condensed"/>
                <a:sym typeface="Roboto Condensed"/>
              </a:rPr>
              <a:t>транскриптази</a:t>
            </a:r>
            <a:r>
              <a:rPr lang="en-US" sz="3734" b="1" kern="0" dirty="0">
                <a:solidFill>
                  <a:srgbClr val="000000"/>
                </a:solidFill>
                <a:latin typeface="Roboto Condensed"/>
                <a:ea typeface="Roboto Condensed"/>
                <a:cs typeface="Roboto Condensed"/>
                <a:sym typeface="Roboto Condensed"/>
              </a:rPr>
              <a:t> </a:t>
            </a:r>
            <a:endParaRPr sz="933" kern="0" dirty="0">
              <a:solidFill>
                <a:srgbClr val="000000"/>
              </a:solidFill>
              <a:latin typeface="Arial"/>
              <a:cs typeface="Arial"/>
              <a:sym typeface="Arial"/>
            </a:endParaRPr>
          </a:p>
          <a:p>
            <a:pPr defTabSz="609630">
              <a:lnSpc>
                <a:spcPct val="92000"/>
              </a:lnSpc>
              <a:buClr>
                <a:srgbClr val="000000"/>
              </a:buClr>
            </a:pPr>
            <a:endParaRPr sz="3734" b="1" kern="0" dirty="0">
              <a:solidFill>
                <a:srgbClr val="000000"/>
              </a:solidFill>
              <a:latin typeface="Roboto Condensed"/>
              <a:ea typeface="Roboto Condensed"/>
              <a:cs typeface="Roboto Condensed"/>
              <a:sym typeface="Roboto Condensed"/>
            </a:endParaRPr>
          </a:p>
        </p:txBody>
      </p:sp>
      <p:sp>
        <p:nvSpPr>
          <p:cNvPr id="267" name="Google Shape;267;p15"/>
          <p:cNvSpPr txBox="1"/>
          <p:nvPr/>
        </p:nvSpPr>
        <p:spPr>
          <a:xfrm>
            <a:off x="4580901" y="1869567"/>
            <a:ext cx="7199937" cy="3102388"/>
          </a:xfrm>
          <a:prstGeom prst="rect">
            <a:avLst/>
          </a:prstGeom>
          <a:noFill/>
          <a:ln>
            <a:noFill/>
          </a:ln>
        </p:spPr>
        <p:txBody>
          <a:bodyPr spcFirstLastPara="1" wrap="square" lIns="0" tIns="0" rIns="0" bIns="0" anchor="t" anchorCtr="0">
            <a:spAutoFit/>
          </a:bodyPr>
          <a:lstStyle/>
          <a:p>
            <a:pPr algn="ctr" defTabSz="609630">
              <a:lnSpc>
                <a:spcPct val="140004"/>
              </a:lnSpc>
              <a:buClr>
                <a:srgbClr val="000000"/>
              </a:buClr>
            </a:pPr>
            <a:r>
              <a:rPr lang="en-US" sz="2400" kern="0" dirty="0" err="1">
                <a:solidFill>
                  <a:srgbClr val="000000"/>
                </a:solidFill>
                <a:latin typeface="+mj-lt"/>
                <a:ea typeface="Open Sans"/>
                <a:cs typeface="Open Sans"/>
                <a:sym typeface="Open Sans"/>
              </a:rPr>
              <a:t>Зворотна</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транскриптаза</a:t>
            </a:r>
            <a:r>
              <a:rPr lang="en-US" sz="2400" kern="0" dirty="0">
                <a:solidFill>
                  <a:srgbClr val="000000"/>
                </a:solidFill>
                <a:latin typeface="+mj-lt"/>
                <a:ea typeface="Open Sans"/>
                <a:cs typeface="Open Sans"/>
                <a:sym typeface="Open Sans"/>
              </a:rPr>
              <a:t> — </a:t>
            </a:r>
            <a:r>
              <a:rPr lang="en-US" sz="2400" kern="0" dirty="0" err="1">
                <a:solidFill>
                  <a:srgbClr val="000000"/>
                </a:solidFill>
                <a:latin typeface="+mj-lt"/>
                <a:ea typeface="Open Sans"/>
                <a:cs typeface="Open Sans"/>
                <a:sym typeface="Open Sans"/>
              </a:rPr>
              <a:t>це</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фермент</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необхідний</a:t>
            </a:r>
            <a:r>
              <a:rPr lang="en-US" sz="2400" kern="0" dirty="0">
                <a:solidFill>
                  <a:srgbClr val="000000"/>
                </a:solidFill>
                <a:latin typeface="+mj-lt"/>
                <a:ea typeface="Open Sans"/>
                <a:cs typeface="Open Sans"/>
                <a:sym typeface="Open Sans"/>
              </a:rPr>
              <a:t> ВІЛ </a:t>
            </a:r>
            <a:r>
              <a:rPr lang="en-US" sz="2400" kern="0" dirty="0" err="1">
                <a:solidFill>
                  <a:srgbClr val="000000"/>
                </a:solidFill>
                <a:latin typeface="+mj-lt"/>
                <a:ea typeface="Open Sans"/>
                <a:cs typeface="Open Sans"/>
                <a:sym typeface="Open Sans"/>
              </a:rPr>
              <a:t>для</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реплікації</a:t>
            </a:r>
            <a:r>
              <a:rPr lang="en-US" sz="2400" kern="0" dirty="0">
                <a:solidFill>
                  <a:srgbClr val="000000"/>
                </a:solidFill>
                <a:latin typeface="+mj-lt"/>
                <a:ea typeface="Open Sans"/>
                <a:cs typeface="Open Sans"/>
                <a:sym typeface="Open Sans"/>
              </a:rPr>
              <a:t>. </a:t>
            </a:r>
            <a:endParaRPr sz="900" kern="0" dirty="0">
              <a:solidFill>
                <a:srgbClr val="000000"/>
              </a:solidFill>
              <a:latin typeface="+mj-lt"/>
              <a:cs typeface="Arial"/>
              <a:sym typeface="Arial"/>
            </a:endParaRPr>
          </a:p>
          <a:p>
            <a:pPr algn="ctr" defTabSz="609630">
              <a:lnSpc>
                <a:spcPct val="140004"/>
              </a:lnSpc>
              <a:buClr>
                <a:srgbClr val="000000"/>
              </a:buClr>
            </a:pPr>
            <a:r>
              <a:rPr lang="en-US" sz="2400" kern="0" dirty="0">
                <a:solidFill>
                  <a:srgbClr val="000000"/>
                </a:solidFill>
                <a:latin typeface="+mj-lt"/>
                <a:ea typeface="Open Sans"/>
                <a:cs typeface="Open Sans"/>
                <a:sym typeface="Open Sans"/>
              </a:rPr>
              <a:t> </a:t>
            </a:r>
            <a:endParaRPr sz="900" kern="0" dirty="0">
              <a:solidFill>
                <a:srgbClr val="000000"/>
              </a:solidFill>
              <a:latin typeface="+mj-lt"/>
              <a:cs typeface="Arial"/>
              <a:sym typeface="Arial"/>
            </a:endParaRPr>
          </a:p>
          <a:p>
            <a:pPr algn="ctr" defTabSz="609630">
              <a:lnSpc>
                <a:spcPct val="140004"/>
              </a:lnSpc>
              <a:buClr>
                <a:srgbClr val="000000"/>
              </a:buClr>
            </a:pP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Ці</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ліки</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перешкоджають</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функціонуванню</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ферменту</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зворотної</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транскриптази</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тим</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самим</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захищаючи</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організм</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від</a:t>
            </a:r>
            <a:r>
              <a:rPr lang="en-US" sz="2400" kern="0" dirty="0">
                <a:solidFill>
                  <a:srgbClr val="000000"/>
                </a:solidFill>
                <a:latin typeface="+mj-lt"/>
                <a:ea typeface="Open Sans"/>
                <a:cs typeface="Open Sans"/>
                <a:sym typeface="Open Sans"/>
              </a:rPr>
              <a:t> </a:t>
            </a:r>
            <a:r>
              <a:rPr lang="en-US" sz="2400" kern="0" dirty="0" err="1">
                <a:solidFill>
                  <a:srgbClr val="000000"/>
                </a:solidFill>
                <a:latin typeface="+mj-lt"/>
                <a:ea typeface="Open Sans"/>
                <a:cs typeface="Open Sans"/>
                <a:sym typeface="Open Sans"/>
              </a:rPr>
              <a:t>інфікування</a:t>
            </a:r>
            <a:r>
              <a:rPr lang="en-US" sz="2400" kern="0" dirty="0">
                <a:solidFill>
                  <a:srgbClr val="000000"/>
                </a:solidFill>
                <a:latin typeface="+mj-lt"/>
                <a:ea typeface="Open Sans"/>
                <a:cs typeface="Open Sans"/>
                <a:sym typeface="Open Sans"/>
              </a:rPr>
              <a:t> ВІЛ</a:t>
            </a:r>
            <a:endParaRPr sz="900" kern="0" dirty="0">
              <a:solidFill>
                <a:srgbClr val="000000"/>
              </a:solidFill>
              <a:latin typeface="+mj-lt"/>
              <a:cs typeface="Arial"/>
              <a:sym typeface="Arial"/>
            </a:endParaRPr>
          </a:p>
        </p:txBody>
      </p:sp>
      <p:sp>
        <p:nvSpPr>
          <p:cNvPr id="268" name="Google Shape;268;p15"/>
          <p:cNvSpPr txBox="1"/>
          <p:nvPr/>
        </p:nvSpPr>
        <p:spPr>
          <a:xfrm>
            <a:off x="319766" y="5992278"/>
            <a:ext cx="11461072" cy="945387"/>
          </a:xfrm>
          <a:prstGeom prst="rect">
            <a:avLst/>
          </a:prstGeom>
          <a:noFill/>
          <a:ln>
            <a:noFill/>
          </a:ln>
        </p:spPr>
        <p:txBody>
          <a:bodyPr spcFirstLastPara="1" wrap="square" lIns="0" tIns="0" rIns="0" bIns="0" anchor="t" anchorCtr="0">
            <a:spAutoFit/>
          </a:bodyPr>
          <a:lstStyle/>
          <a:p>
            <a:pPr defTabSz="609630">
              <a:lnSpc>
                <a:spcPct val="96000"/>
              </a:lnSpc>
              <a:buClr>
                <a:srgbClr val="000000"/>
              </a:buClr>
            </a:pPr>
            <a:r>
              <a:rPr lang="en-US" sz="1600" b="1" kern="0" dirty="0" err="1">
                <a:solidFill>
                  <a:srgbClr val="000000"/>
                </a:solidFill>
                <a:latin typeface="Open Sans"/>
                <a:ea typeface="Open Sans"/>
                <a:cs typeface="Open Sans"/>
                <a:sym typeface="Open Sans"/>
              </a:rPr>
              <a:t>Примітка</a:t>
            </a:r>
            <a:r>
              <a:rPr lang="en-US" sz="1600" b="1" kern="0" dirty="0">
                <a:solidFill>
                  <a:srgbClr val="000000"/>
                </a:solidFill>
                <a:latin typeface="Open Sans"/>
                <a:ea typeface="Open Sans"/>
                <a:cs typeface="Open Sans"/>
                <a:sym typeface="Open Sans"/>
              </a:rPr>
              <a:t>: TDF </a:t>
            </a:r>
            <a:r>
              <a:rPr lang="en-US" sz="1600" b="1" kern="0" dirty="0" err="1">
                <a:solidFill>
                  <a:srgbClr val="000000"/>
                </a:solidFill>
                <a:latin typeface="Open Sans"/>
                <a:ea typeface="Open Sans"/>
                <a:cs typeface="Open Sans"/>
                <a:sym typeface="Open Sans"/>
              </a:rPr>
              <a:t>також</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використовується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для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лікування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вірусу</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гепатиту</a:t>
            </a:r>
            <a:r>
              <a:rPr lang="en-US" sz="1600" b="1" kern="0" dirty="0">
                <a:solidFill>
                  <a:srgbClr val="000000"/>
                </a:solidFill>
                <a:latin typeface="Open Sans"/>
                <a:ea typeface="Open Sans"/>
                <a:cs typeface="Open Sans"/>
                <a:sym typeface="Open Sans"/>
              </a:rPr>
              <a:t> В, а </a:t>
            </a:r>
            <a:r>
              <a:rPr lang="en-US" sz="1600" b="1" kern="0" dirty="0" err="1">
                <a:solidFill>
                  <a:srgbClr val="000000"/>
                </a:solidFill>
                <a:latin typeface="Open Sans"/>
                <a:ea typeface="Open Sans"/>
                <a:cs typeface="Open Sans"/>
                <a:sym typeface="Open Sans"/>
              </a:rPr>
              <a:t>також</a:t>
            </a:r>
            <a:r>
              <a:rPr lang="en-US" sz="1600" b="1" kern="0" dirty="0">
                <a:solidFill>
                  <a:srgbClr val="000000"/>
                </a:solidFill>
                <a:latin typeface="Open Sans"/>
                <a:ea typeface="Open Sans"/>
                <a:cs typeface="Open Sans"/>
                <a:sym typeface="Open Sans"/>
              </a:rPr>
              <a:t> ВІЛ-</a:t>
            </a:r>
            <a:r>
              <a:rPr lang="en-US" sz="1600" b="1" kern="0" dirty="0" err="1">
                <a:solidFill>
                  <a:srgbClr val="000000"/>
                </a:solidFill>
                <a:latin typeface="Open Sans"/>
                <a:ea typeface="Open Sans"/>
                <a:cs typeface="Open Sans"/>
                <a:sym typeface="Open Sans"/>
              </a:rPr>
              <a:t>інфекції</a:t>
            </a:r>
            <a:r>
              <a:rPr lang="en-US" sz="1600" b="1" kern="0" dirty="0">
                <a:solidFill>
                  <a:srgbClr val="000000"/>
                </a:solidFill>
                <a:latin typeface="Open Sans"/>
                <a:ea typeface="Open Sans"/>
                <a:cs typeface="Open Sans"/>
                <a:sym typeface="Open Sans"/>
              </a:rPr>
              <a:t> (у </a:t>
            </a:r>
            <a:r>
              <a:rPr lang="en-US" sz="1600" b="1" kern="0" dirty="0" err="1">
                <a:solidFill>
                  <a:srgbClr val="000000"/>
                </a:solidFill>
                <a:latin typeface="Open Sans"/>
                <a:ea typeface="Open Sans"/>
                <a:cs typeface="Open Sans"/>
                <a:sym typeface="Open Sans"/>
              </a:rPr>
              <a:t>поєднанні</a:t>
            </a:r>
            <a:r>
              <a:rPr lang="en-US" sz="1600" b="1" kern="0" dirty="0">
                <a:solidFill>
                  <a:srgbClr val="000000"/>
                </a:solidFill>
                <a:latin typeface="Open Sans"/>
                <a:ea typeface="Open Sans"/>
                <a:cs typeface="Open Sans"/>
                <a:sym typeface="Open Sans"/>
              </a:rPr>
              <a:t> з </a:t>
            </a:r>
            <a:r>
              <a:rPr lang="en-US" sz="1600" b="1" kern="0" dirty="0" err="1">
                <a:solidFill>
                  <a:srgbClr val="000000"/>
                </a:solidFill>
                <a:latin typeface="Open Sans"/>
                <a:ea typeface="Open Sans"/>
                <a:cs typeface="Open Sans"/>
                <a:sym typeface="Open Sans"/>
              </a:rPr>
              <a:t>іншими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ліками</a:t>
            </a:r>
            <a:r>
              <a:rPr lang="en-US" sz="1600" b="1" kern="0" dirty="0">
                <a:solidFill>
                  <a:srgbClr val="000000"/>
                </a:solidFill>
                <a:latin typeface="Open Sans"/>
                <a:ea typeface="Open Sans"/>
                <a:cs typeface="Open Sans"/>
                <a:sym typeface="Open Sans"/>
              </a:rPr>
              <a:t>).  У </a:t>
            </a:r>
            <a:r>
              <a:rPr lang="en-US" sz="1600" b="1" kern="0" dirty="0" err="1">
                <a:solidFill>
                  <a:srgbClr val="000000"/>
                </a:solidFill>
                <a:latin typeface="Open Sans"/>
                <a:ea typeface="Open Sans"/>
                <a:cs typeface="Open Sans"/>
                <a:sym typeface="Open Sans"/>
              </a:rPr>
              <a:t>цьому</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тренінгу</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ми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зосередимося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на</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використанні</a:t>
            </a:r>
            <a:r>
              <a:rPr lang="en-US" sz="1600" b="1" kern="0" dirty="0">
                <a:solidFill>
                  <a:srgbClr val="000000"/>
                </a:solidFill>
                <a:latin typeface="Open Sans"/>
                <a:ea typeface="Open Sans"/>
                <a:cs typeface="Open Sans"/>
                <a:sym typeface="Open Sans"/>
              </a:rPr>
              <a:t> TDF </a:t>
            </a:r>
            <a:r>
              <a:rPr lang="en-US" sz="1600" b="1" kern="0" dirty="0" err="1">
                <a:solidFill>
                  <a:srgbClr val="000000"/>
                </a:solidFill>
                <a:latin typeface="Open Sans"/>
                <a:ea typeface="Open Sans"/>
                <a:cs typeface="Open Sans"/>
                <a:sym typeface="Open Sans"/>
              </a:rPr>
              <a:t>як</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профілактичного</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засобу</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проти</a:t>
            </a:r>
            <a:r>
              <a:rPr lang="en-US" sz="1600" b="1" kern="0" dirty="0">
                <a:solidFill>
                  <a:srgbClr val="000000"/>
                </a:solidFill>
                <a:latin typeface="Open Sans"/>
                <a:ea typeface="Open Sans"/>
                <a:cs typeface="Open Sans"/>
                <a:sym typeface="Open Sans"/>
              </a:rPr>
              <a:t> ВІЛ, а </a:t>
            </a:r>
            <a:r>
              <a:rPr lang="en-US" sz="1600" b="1" kern="0" dirty="0" err="1">
                <a:solidFill>
                  <a:srgbClr val="000000"/>
                </a:solidFill>
                <a:latin typeface="Open Sans"/>
                <a:ea typeface="Open Sans"/>
                <a:cs typeface="Open Sans"/>
                <a:sym typeface="Open Sans"/>
              </a:rPr>
              <a:t>не</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як</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засобу</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для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лікування</a:t>
            </a:r>
            <a:r>
              <a:rPr lang="en-US" sz="1600" b="1" kern="0" dirty="0">
                <a:solidFill>
                  <a:srgbClr val="000000"/>
                </a:solidFill>
                <a:latin typeface="Open Sans"/>
                <a:ea typeface="Open Sans"/>
                <a:cs typeface="Open Sans"/>
                <a:sym typeface="Open Sans"/>
              </a:rPr>
              <a:t> ВІЛ </a:t>
            </a:r>
            <a:r>
              <a:rPr lang="en-US" sz="1600" b="1" kern="0" dirty="0" err="1">
                <a:solidFill>
                  <a:srgbClr val="000000"/>
                </a:solidFill>
                <a:latin typeface="Open Sans"/>
                <a:ea typeface="Open Sans"/>
                <a:cs typeface="Open Sans"/>
                <a:sym typeface="Open Sans"/>
              </a:rPr>
              <a:t>або</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гепатиту</a:t>
            </a:r>
            <a:r>
              <a:rPr lang="en-US" sz="1600" b="1" kern="0" dirty="0">
                <a:solidFill>
                  <a:srgbClr val="000000"/>
                </a:solidFill>
                <a:latin typeface="Open Sans"/>
                <a:ea typeface="Open Sans"/>
                <a:cs typeface="Open Sans"/>
                <a:sym typeface="Open Sans"/>
              </a:rPr>
              <a:t> В. </a:t>
            </a:r>
            <a:endParaRPr sz="933" kern="0" dirty="0">
              <a:solidFill>
                <a:srgbClr val="000000"/>
              </a:solidFill>
              <a:latin typeface="Arial"/>
              <a:cs typeface="Arial"/>
              <a:sym typeface="Arial"/>
            </a:endParaRPr>
          </a:p>
          <a:p>
            <a:pPr defTabSz="609630">
              <a:lnSpc>
                <a:spcPct val="96000"/>
              </a:lnSpc>
              <a:buClr>
                <a:srgbClr val="000000"/>
              </a:buClr>
            </a:pPr>
            <a:endParaRPr sz="1600" b="1" kern="0" dirty="0">
              <a:solidFill>
                <a:srgbClr val="000000"/>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16"/>
          <p:cNvSpPr txBox="1"/>
          <p:nvPr/>
        </p:nvSpPr>
        <p:spPr>
          <a:xfrm>
            <a:off x="541161" y="562991"/>
            <a:ext cx="10965039" cy="52867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b="1" kern="0" dirty="0" err="1">
                <a:solidFill>
                  <a:srgbClr val="48AEA8"/>
                </a:solidFill>
                <a:latin typeface="Roboto Condensed"/>
                <a:ea typeface="Roboto Condensed"/>
                <a:cs typeface="Roboto Condensed"/>
                <a:sym typeface="Roboto Condensed"/>
              </a:rPr>
              <a:t>Вагінальне</a:t>
            </a:r>
            <a:r>
              <a:rPr lang="en-US" sz="3734" b="1" kern="0" dirty="0">
                <a:solidFill>
                  <a:srgbClr val="48AEA8"/>
                </a:solidFill>
                <a:latin typeface="Roboto Condensed"/>
                <a:ea typeface="Roboto Condensed"/>
                <a:cs typeface="Roboto Condensed"/>
                <a:sym typeface="Roboto Condensed"/>
              </a:rPr>
              <a:t> </a:t>
            </a:r>
            <a:r>
              <a:rPr lang="en-US" sz="3734" b="1" kern="0" dirty="0" err="1">
                <a:solidFill>
                  <a:srgbClr val="48AEA8"/>
                </a:solidFill>
                <a:latin typeface="Roboto Condensed"/>
                <a:ea typeface="Roboto Condensed"/>
                <a:cs typeface="Roboto Condensed"/>
                <a:sym typeface="Roboto Condensed"/>
              </a:rPr>
              <a:t>кільце</a:t>
            </a:r>
            <a:r>
              <a:rPr lang="en-US" sz="3734" b="1" kern="0" dirty="0">
                <a:solidFill>
                  <a:srgbClr val="48AEA8"/>
                </a:solidFill>
                <a:latin typeface="Roboto Condensed"/>
                <a:ea typeface="Roboto Condensed"/>
                <a:cs typeface="Roboto Condensed"/>
                <a:sym typeface="Roboto Condensed"/>
              </a:rPr>
              <a:t> з </a:t>
            </a:r>
            <a:r>
              <a:rPr lang="en-US" sz="3734" b="1" kern="0" dirty="0" err="1">
                <a:solidFill>
                  <a:srgbClr val="48AEA8"/>
                </a:solidFill>
                <a:latin typeface="Roboto Condensed"/>
                <a:ea typeface="Roboto Condensed"/>
                <a:cs typeface="Roboto Condensed"/>
                <a:sym typeface="Roboto Condensed"/>
              </a:rPr>
              <a:t>дапівірином</a:t>
            </a:r>
            <a:r>
              <a:rPr lang="en-US" sz="3734" b="1" kern="0" dirty="0">
                <a:solidFill>
                  <a:srgbClr val="48AEA8"/>
                </a:solidFill>
                <a:latin typeface="Roboto Condensed"/>
                <a:ea typeface="Roboto Condensed"/>
                <a:cs typeface="Roboto Condensed"/>
                <a:sym typeface="Roboto Condensed"/>
              </a:rPr>
              <a:t> (DVR)</a:t>
            </a:r>
            <a:endParaRPr sz="933" kern="0" dirty="0">
              <a:solidFill>
                <a:srgbClr val="000000"/>
              </a:solidFill>
              <a:latin typeface="Arial"/>
              <a:cs typeface="Arial"/>
              <a:sym typeface="Arial"/>
            </a:endParaRPr>
          </a:p>
        </p:txBody>
      </p:sp>
      <p:sp>
        <p:nvSpPr>
          <p:cNvPr id="274" name="Google Shape;274;p16"/>
          <p:cNvSpPr txBox="1"/>
          <p:nvPr/>
        </p:nvSpPr>
        <p:spPr>
          <a:xfrm>
            <a:off x="5500601" y="2760958"/>
            <a:ext cx="6005599" cy="851259"/>
          </a:xfrm>
          <a:prstGeom prst="rect">
            <a:avLst/>
          </a:prstGeom>
          <a:noFill/>
          <a:ln>
            <a:noFill/>
          </a:ln>
        </p:spPr>
        <p:txBody>
          <a:bodyPr spcFirstLastPara="1" wrap="square" lIns="0" tIns="0" rIns="0" bIns="0" anchor="t" anchorCtr="0">
            <a:spAutoFit/>
          </a:bodyPr>
          <a:lstStyle/>
          <a:p>
            <a:pPr defTabSz="609630">
              <a:lnSpc>
                <a:spcPct val="107992"/>
              </a:lnSpc>
              <a:buClr>
                <a:srgbClr val="000000"/>
              </a:buClr>
            </a:pPr>
            <a:r>
              <a:rPr lang="en-US" sz="2561" kern="0">
                <a:solidFill>
                  <a:srgbClr val="000000"/>
                </a:solidFill>
                <a:latin typeface="Open Sans"/>
                <a:ea typeface="Open Sans"/>
                <a:cs typeface="Open Sans"/>
                <a:sym typeface="Open Sans"/>
              </a:rPr>
              <a:t>DVR — це гнучке силіконове кільце, яке вставляється у піхву.</a:t>
            </a:r>
            <a:endParaRPr sz="933" kern="0">
              <a:solidFill>
                <a:srgbClr val="000000"/>
              </a:solidFill>
              <a:latin typeface="Arial"/>
              <a:cs typeface="Arial"/>
              <a:sym typeface="Arial"/>
            </a:endParaRPr>
          </a:p>
        </p:txBody>
      </p:sp>
      <p:sp>
        <p:nvSpPr>
          <p:cNvPr id="275" name="Google Shape;275;p16"/>
          <p:cNvSpPr txBox="1"/>
          <p:nvPr/>
        </p:nvSpPr>
        <p:spPr>
          <a:xfrm>
            <a:off x="5500601" y="3827462"/>
            <a:ext cx="5272715" cy="1461747"/>
          </a:xfrm>
          <a:prstGeom prst="rect">
            <a:avLst/>
          </a:prstGeom>
          <a:noFill/>
          <a:ln>
            <a:noFill/>
          </a:ln>
        </p:spPr>
        <p:txBody>
          <a:bodyPr spcFirstLastPara="1" wrap="square" lIns="0" tIns="0" rIns="0" bIns="0" anchor="t" anchorCtr="0">
            <a:spAutoFit/>
          </a:bodyPr>
          <a:lstStyle/>
          <a:p>
            <a:pPr algn="just" defTabSz="609630">
              <a:lnSpc>
                <a:spcPct val="125026"/>
              </a:lnSpc>
              <a:buClr>
                <a:srgbClr val="000000"/>
              </a:buClr>
            </a:pPr>
            <a:r>
              <a:rPr lang="en-US" sz="2533" b="1" kern="0">
                <a:solidFill>
                  <a:srgbClr val="000000"/>
                </a:solidFill>
                <a:latin typeface="Roboto Condensed"/>
                <a:ea typeface="Roboto Condensed"/>
                <a:cs typeface="Roboto Condensed"/>
                <a:sym typeface="Roboto Condensed"/>
              </a:rPr>
              <a:t>Кожне силіконове кільце містить 25 мг дапівірину</a:t>
            </a:r>
            <a:endParaRPr sz="933" kern="0">
              <a:solidFill>
                <a:srgbClr val="000000"/>
              </a:solidFill>
              <a:latin typeface="Arial"/>
              <a:cs typeface="Arial"/>
              <a:sym typeface="Arial"/>
            </a:endParaRPr>
          </a:p>
          <a:p>
            <a:pPr algn="just" defTabSz="609630">
              <a:lnSpc>
                <a:spcPct val="124993"/>
              </a:lnSpc>
              <a:buClr>
                <a:srgbClr val="000000"/>
              </a:buClr>
            </a:pPr>
            <a:endParaRPr sz="2533" b="1" kern="0">
              <a:solidFill>
                <a:srgbClr val="000000"/>
              </a:solidFill>
              <a:latin typeface="Roboto Condensed"/>
              <a:ea typeface="Roboto Condensed"/>
              <a:cs typeface="Roboto Condensed"/>
              <a:sym typeface="Roboto Condensed"/>
            </a:endParaRPr>
          </a:p>
        </p:txBody>
      </p:sp>
      <p:grpSp>
        <p:nvGrpSpPr>
          <p:cNvPr id="276" name="Google Shape;276;p16"/>
          <p:cNvGrpSpPr/>
          <p:nvPr/>
        </p:nvGrpSpPr>
        <p:grpSpPr>
          <a:xfrm>
            <a:off x="0" y="1139343"/>
            <a:ext cx="5475988" cy="5401639"/>
            <a:chOff x="0" y="0"/>
            <a:chExt cx="10951976" cy="10803279"/>
          </a:xfrm>
        </p:grpSpPr>
        <p:sp>
          <p:nvSpPr>
            <p:cNvPr id="277" name="Google Shape;277;p16"/>
            <p:cNvSpPr/>
            <p:nvPr/>
          </p:nvSpPr>
          <p:spPr>
            <a:xfrm rot="1758426">
              <a:off x="1384081" y="1504098"/>
              <a:ext cx="8183814" cy="7795083"/>
            </a:xfrm>
            <a:custGeom>
              <a:avLst/>
              <a:gdLst/>
              <a:ahLst/>
              <a:cxnLst/>
              <a:rect l="l" t="t" r="r" b="b"/>
              <a:pathLst>
                <a:path w="8183814" h="7795083" extrusionOk="0">
                  <a:moveTo>
                    <a:pt x="0" y="0"/>
                  </a:moveTo>
                  <a:lnTo>
                    <a:pt x="8183814" y="0"/>
                  </a:lnTo>
                  <a:lnTo>
                    <a:pt x="8183814" y="7795083"/>
                  </a:lnTo>
                  <a:lnTo>
                    <a:pt x="0" y="7795083"/>
                  </a:lnTo>
                  <a:lnTo>
                    <a:pt x="0" y="0"/>
                  </a:lnTo>
                  <a:close/>
                </a:path>
              </a:pathLst>
            </a:custGeom>
            <a:blipFill rotWithShape="1">
              <a:blip r:embed="rId3">
                <a:alphaModFix/>
              </a:blip>
              <a:stretch>
                <a:fillRect/>
              </a:stretch>
            </a:blipFill>
            <a:ln>
              <a:noFill/>
            </a:ln>
          </p:spPr>
        </p:sp>
        <p:sp>
          <p:nvSpPr>
            <p:cNvPr id="278" name="Google Shape;278;p16"/>
            <p:cNvSpPr/>
            <p:nvPr/>
          </p:nvSpPr>
          <p:spPr>
            <a:xfrm>
              <a:off x="3265514" y="3191166"/>
              <a:ext cx="4420948" cy="4420948"/>
            </a:xfrm>
            <a:custGeom>
              <a:avLst/>
              <a:gdLst/>
              <a:ahLst/>
              <a:cxnLst/>
              <a:rect l="l" t="t" r="r" b="b"/>
              <a:pathLst>
                <a:path w="4420948" h="4420948" extrusionOk="0">
                  <a:moveTo>
                    <a:pt x="0" y="0"/>
                  </a:moveTo>
                  <a:lnTo>
                    <a:pt x="4420948" y="0"/>
                  </a:lnTo>
                  <a:lnTo>
                    <a:pt x="4420948" y="4420947"/>
                  </a:lnTo>
                  <a:lnTo>
                    <a:pt x="0" y="4420947"/>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grpSp>
        <p:nvGrpSpPr>
          <p:cNvPr id="283" name="Google Shape;283;p17"/>
          <p:cNvGrpSpPr/>
          <p:nvPr/>
        </p:nvGrpSpPr>
        <p:grpSpPr>
          <a:xfrm>
            <a:off x="3210248" y="685800"/>
            <a:ext cx="5771504" cy="4569026"/>
            <a:chOff x="0" y="0"/>
            <a:chExt cx="11543009" cy="9138052"/>
          </a:xfrm>
        </p:grpSpPr>
        <p:sp>
          <p:nvSpPr>
            <p:cNvPr id="284" name="Google Shape;284;p17"/>
            <p:cNvSpPr/>
            <p:nvPr/>
          </p:nvSpPr>
          <p:spPr>
            <a:xfrm>
              <a:off x="1545693" y="0"/>
              <a:ext cx="8429440" cy="9100610"/>
            </a:xfrm>
            <a:custGeom>
              <a:avLst/>
              <a:gdLst/>
              <a:ahLst/>
              <a:cxnLst/>
              <a:rect l="l" t="t" r="r" b="b"/>
              <a:pathLst>
                <a:path w="8429440" h="9100610" extrusionOk="0">
                  <a:moveTo>
                    <a:pt x="0" y="0"/>
                  </a:moveTo>
                  <a:lnTo>
                    <a:pt x="8429441" y="0"/>
                  </a:lnTo>
                  <a:lnTo>
                    <a:pt x="8429441" y="9100610"/>
                  </a:lnTo>
                  <a:lnTo>
                    <a:pt x="0" y="9100610"/>
                  </a:lnTo>
                  <a:lnTo>
                    <a:pt x="0" y="0"/>
                  </a:lnTo>
                  <a:close/>
                </a:path>
              </a:pathLst>
            </a:custGeom>
            <a:blipFill rotWithShape="1">
              <a:blip r:embed="rId3">
                <a:alphaModFix/>
              </a:blip>
              <a:stretch>
                <a:fillRect/>
              </a:stretch>
            </a:blipFill>
            <a:ln>
              <a:noFill/>
            </a:ln>
          </p:spPr>
        </p:sp>
        <p:sp>
          <p:nvSpPr>
            <p:cNvPr id="285" name="Google Shape;285;p17"/>
            <p:cNvSpPr/>
            <p:nvPr/>
          </p:nvSpPr>
          <p:spPr>
            <a:xfrm>
              <a:off x="2328888" y="6167194"/>
              <a:ext cx="2491356" cy="2287518"/>
            </a:xfrm>
            <a:custGeom>
              <a:avLst/>
              <a:gdLst/>
              <a:ahLst/>
              <a:cxnLst/>
              <a:rect l="l" t="t" r="r" b="b"/>
              <a:pathLst>
                <a:path w="2491356" h="2287518" extrusionOk="0">
                  <a:moveTo>
                    <a:pt x="0" y="0"/>
                  </a:moveTo>
                  <a:lnTo>
                    <a:pt x="2491355" y="0"/>
                  </a:lnTo>
                  <a:lnTo>
                    <a:pt x="2491355"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286" name="Google Shape;286;p17"/>
            <p:cNvSpPr/>
            <p:nvPr/>
          </p:nvSpPr>
          <p:spPr>
            <a:xfrm rot="3544265">
              <a:off x="4643559" y="5330971"/>
              <a:ext cx="2491356" cy="2287518"/>
            </a:xfrm>
            <a:custGeom>
              <a:avLst/>
              <a:gdLst/>
              <a:ahLst/>
              <a:cxnLst/>
              <a:rect l="l" t="t" r="r" b="b"/>
              <a:pathLst>
                <a:path w="2491356" h="2287518" extrusionOk="0">
                  <a:moveTo>
                    <a:pt x="0" y="0"/>
                  </a:moveTo>
                  <a:lnTo>
                    <a:pt x="2491356" y="0"/>
                  </a:lnTo>
                  <a:lnTo>
                    <a:pt x="2491356"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287" name="Google Shape;287;p17"/>
            <p:cNvSpPr/>
            <p:nvPr/>
          </p:nvSpPr>
          <p:spPr>
            <a:xfrm rot="5936175">
              <a:off x="6539810" y="4298551"/>
              <a:ext cx="2491356" cy="2287518"/>
            </a:xfrm>
            <a:custGeom>
              <a:avLst/>
              <a:gdLst/>
              <a:ahLst/>
              <a:cxnLst/>
              <a:rect l="l" t="t" r="r" b="b"/>
              <a:pathLst>
                <a:path w="2491356" h="2287518" extrusionOk="0">
                  <a:moveTo>
                    <a:pt x="0" y="0"/>
                  </a:moveTo>
                  <a:lnTo>
                    <a:pt x="2491356" y="0"/>
                  </a:lnTo>
                  <a:lnTo>
                    <a:pt x="2491356" y="2287517"/>
                  </a:lnTo>
                  <a:lnTo>
                    <a:pt x="0" y="2287517"/>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288" name="Google Shape;288;p17"/>
            <p:cNvSpPr/>
            <p:nvPr/>
          </p:nvSpPr>
          <p:spPr>
            <a:xfrm>
              <a:off x="8729456" y="3674559"/>
              <a:ext cx="2491356" cy="2287518"/>
            </a:xfrm>
            <a:custGeom>
              <a:avLst/>
              <a:gdLst/>
              <a:ahLst/>
              <a:cxnLst/>
              <a:rect l="l" t="t" r="r" b="b"/>
              <a:pathLst>
                <a:path w="2491356" h="2287518" extrusionOk="0">
                  <a:moveTo>
                    <a:pt x="0" y="0"/>
                  </a:moveTo>
                  <a:lnTo>
                    <a:pt x="2491356" y="0"/>
                  </a:lnTo>
                  <a:lnTo>
                    <a:pt x="2491356"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289" name="Google Shape;289;p17"/>
            <p:cNvSpPr/>
            <p:nvPr/>
          </p:nvSpPr>
          <p:spPr>
            <a:xfrm>
              <a:off x="9708349" y="4921258"/>
              <a:ext cx="1294243" cy="1207175"/>
            </a:xfrm>
            <a:custGeom>
              <a:avLst/>
              <a:gdLst/>
              <a:ahLst/>
              <a:cxnLst/>
              <a:rect l="l" t="t" r="r" b="b"/>
              <a:pathLst>
                <a:path w="1294243" h="1207175" extrusionOk="0">
                  <a:moveTo>
                    <a:pt x="0" y="0"/>
                  </a:moveTo>
                  <a:lnTo>
                    <a:pt x="1294243" y="0"/>
                  </a:lnTo>
                  <a:lnTo>
                    <a:pt x="1294243" y="1207176"/>
                  </a:lnTo>
                  <a:lnTo>
                    <a:pt x="0" y="1207176"/>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290" name="Google Shape;290;p17"/>
            <p:cNvSpPr/>
            <p:nvPr/>
          </p:nvSpPr>
          <p:spPr>
            <a:xfrm>
              <a:off x="9766693" y="4975678"/>
              <a:ext cx="1177554" cy="1098337"/>
            </a:xfrm>
            <a:custGeom>
              <a:avLst/>
              <a:gdLst/>
              <a:ahLst/>
              <a:cxnLst/>
              <a:rect l="l" t="t" r="r" b="b"/>
              <a:pathLst>
                <a:path w="1177554" h="1098337" extrusionOk="0">
                  <a:moveTo>
                    <a:pt x="0" y="0"/>
                  </a:moveTo>
                  <a:lnTo>
                    <a:pt x="1177554" y="0"/>
                  </a:lnTo>
                  <a:lnTo>
                    <a:pt x="1177554" y="1098336"/>
                  </a:lnTo>
                  <a:lnTo>
                    <a:pt x="0" y="1098336"/>
                  </a:lnTo>
                  <a:lnTo>
                    <a:pt x="0" y="0"/>
                  </a:lnTo>
                  <a:close/>
                </a:path>
              </a:pathLst>
            </a:custGeom>
            <a:blipFill rotWithShape="1">
              <a:blip r:embed="rId6" cstate="email">
                <a:alphaModFix/>
                <a:extLst>
                  <a:ext uri="{28A0092B-C50C-407E-A947-70E740481C1C}">
                    <a14:useLocalDpi xmlns:a14="http://schemas.microsoft.com/office/drawing/2010/main"/>
                  </a:ext>
                </a:extLst>
              </a:blip>
              <a:stretch>
                <a:fillRect/>
              </a:stretch>
            </a:blipFill>
            <a:ln>
              <a:noFill/>
            </a:ln>
          </p:spPr>
        </p:sp>
        <p:sp>
          <p:nvSpPr>
            <p:cNvPr id="291" name="Google Shape;291;p17"/>
            <p:cNvSpPr/>
            <p:nvPr/>
          </p:nvSpPr>
          <p:spPr>
            <a:xfrm>
              <a:off x="9939423" y="5136787"/>
              <a:ext cx="832094" cy="776117"/>
            </a:xfrm>
            <a:custGeom>
              <a:avLst/>
              <a:gdLst/>
              <a:ahLst/>
              <a:cxnLst/>
              <a:rect l="l" t="t" r="r" b="b"/>
              <a:pathLst>
                <a:path w="832094" h="776117" extrusionOk="0">
                  <a:moveTo>
                    <a:pt x="0" y="0"/>
                  </a:moveTo>
                  <a:lnTo>
                    <a:pt x="832095" y="0"/>
                  </a:lnTo>
                  <a:lnTo>
                    <a:pt x="832095" y="776118"/>
                  </a:lnTo>
                  <a:lnTo>
                    <a:pt x="0" y="776118"/>
                  </a:lnTo>
                  <a:lnTo>
                    <a:pt x="0" y="0"/>
                  </a:lnTo>
                  <a:close/>
                </a:path>
              </a:pathLst>
            </a:custGeom>
            <a:blipFill rotWithShape="1">
              <a:blip r:embed="rId7" cstate="email">
                <a:alphaModFix/>
                <a:extLst>
                  <a:ext uri="{28A0092B-C50C-407E-A947-70E740481C1C}">
                    <a14:useLocalDpi xmlns:a14="http://schemas.microsoft.com/office/drawing/2010/main"/>
                  </a:ext>
                </a:extLst>
              </a:blip>
              <a:stretch>
                <a:fillRect/>
              </a:stretch>
            </a:blipFill>
            <a:ln>
              <a:noFill/>
            </a:ln>
          </p:spPr>
        </p:sp>
        <p:sp>
          <p:nvSpPr>
            <p:cNvPr id="292" name="Google Shape;292;p17"/>
            <p:cNvSpPr/>
            <p:nvPr/>
          </p:nvSpPr>
          <p:spPr>
            <a:xfrm>
              <a:off x="10174353" y="5305879"/>
              <a:ext cx="362234" cy="362234"/>
            </a:xfrm>
            <a:custGeom>
              <a:avLst/>
              <a:gdLst/>
              <a:ahLst/>
              <a:cxnLst/>
              <a:rect l="l" t="t" r="r" b="b"/>
              <a:pathLst>
                <a:path w="362234" h="362234" extrusionOk="0">
                  <a:moveTo>
                    <a:pt x="0" y="0"/>
                  </a:moveTo>
                  <a:lnTo>
                    <a:pt x="362235" y="0"/>
                  </a:lnTo>
                  <a:lnTo>
                    <a:pt x="362235" y="362235"/>
                  </a:lnTo>
                  <a:lnTo>
                    <a:pt x="0" y="362235"/>
                  </a:lnTo>
                  <a:lnTo>
                    <a:pt x="0" y="0"/>
                  </a:lnTo>
                  <a:close/>
                </a:path>
              </a:pathLst>
            </a:custGeom>
            <a:blipFill rotWithShape="1">
              <a:blip r:embed="rId8" cstate="email">
                <a:alphaModFix/>
                <a:extLst>
                  <a:ext uri="{28A0092B-C50C-407E-A947-70E740481C1C}">
                    <a14:useLocalDpi xmlns:a14="http://schemas.microsoft.com/office/drawing/2010/main"/>
                  </a:ext>
                </a:extLst>
              </a:blip>
              <a:stretch>
                <a:fillRect/>
              </a:stretch>
            </a:blipFill>
            <a:ln>
              <a:noFill/>
            </a:ln>
          </p:spPr>
        </p:sp>
        <p:sp>
          <p:nvSpPr>
            <p:cNvPr id="293" name="Google Shape;293;p17"/>
            <p:cNvSpPr/>
            <p:nvPr/>
          </p:nvSpPr>
          <p:spPr>
            <a:xfrm>
              <a:off x="5261466" y="5442310"/>
              <a:ext cx="997896" cy="930764"/>
            </a:xfrm>
            <a:custGeom>
              <a:avLst/>
              <a:gdLst/>
              <a:ahLst/>
              <a:cxnLst/>
              <a:rect l="l" t="t" r="r" b="b"/>
              <a:pathLst>
                <a:path w="997896" h="930764" extrusionOk="0">
                  <a:moveTo>
                    <a:pt x="0" y="0"/>
                  </a:moveTo>
                  <a:lnTo>
                    <a:pt x="997895" y="0"/>
                  </a:lnTo>
                  <a:lnTo>
                    <a:pt x="997895" y="930764"/>
                  </a:lnTo>
                  <a:lnTo>
                    <a:pt x="0" y="930764"/>
                  </a:lnTo>
                  <a:lnTo>
                    <a:pt x="0" y="0"/>
                  </a:lnTo>
                  <a:close/>
                </a:path>
              </a:pathLst>
            </a:custGeom>
            <a:blipFill rotWithShape="1">
              <a:blip r:embed="rId9" cstate="email">
                <a:alphaModFix/>
                <a:extLst>
                  <a:ext uri="{28A0092B-C50C-407E-A947-70E740481C1C}">
                    <a14:useLocalDpi xmlns:a14="http://schemas.microsoft.com/office/drawing/2010/main"/>
                  </a:ext>
                </a:extLst>
              </a:blip>
              <a:stretch>
                <a:fillRect/>
              </a:stretch>
            </a:blipFill>
            <a:ln>
              <a:noFill/>
            </a:ln>
          </p:spPr>
        </p:sp>
        <p:sp>
          <p:nvSpPr>
            <p:cNvPr id="294" name="Google Shape;294;p17"/>
            <p:cNvSpPr/>
            <p:nvPr/>
          </p:nvSpPr>
          <p:spPr>
            <a:xfrm>
              <a:off x="5306451" y="5484268"/>
              <a:ext cx="907925" cy="846847"/>
            </a:xfrm>
            <a:custGeom>
              <a:avLst/>
              <a:gdLst/>
              <a:ahLst/>
              <a:cxnLst/>
              <a:rect l="l" t="t" r="r" b="b"/>
              <a:pathLst>
                <a:path w="907925" h="846847" extrusionOk="0">
                  <a:moveTo>
                    <a:pt x="0" y="0"/>
                  </a:moveTo>
                  <a:lnTo>
                    <a:pt x="907925" y="0"/>
                  </a:lnTo>
                  <a:lnTo>
                    <a:pt x="907925" y="846847"/>
                  </a:lnTo>
                  <a:lnTo>
                    <a:pt x="0" y="846847"/>
                  </a:lnTo>
                  <a:lnTo>
                    <a:pt x="0" y="0"/>
                  </a:lnTo>
                  <a:close/>
                </a:path>
              </a:pathLst>
            </a:custGeom>
            <a:blipFill rotWithShape="1">
              <a:blip r:embed="rId10" cstate="email">
                <a:alphaModFix/>
                <a:extLst>
                  <a:ext uri="{28A0092B-C50C-407E-A947-70E740481C1C}">
                    <a14:useLocalDpi xmlns:a14="http://schemas.microsoft.com/office/drawing/2010/main"/>
                  </a:ext>
                </a:extLst>
              </a:blip>
              <a:stretch>
                <a:fillRect/>
              </a:stretch>
            </a:blipFill>
            <a:ln>
              <a:noFill/>
            </a:ln>
          </p:spPr>
        </p:sp>
        <p:sp>
          <p:nvSpPr>
            <p:cNvPr id="295" name="Google Shape;295;p17"/>
            <p:cNvSpPr/>
            <p:nvPr/>
          </p:nvSpPr>
          <p:spPr>
            <a:xfrm>
              <a:off x="5439630" y="5608488"/>
              <a:ext cx="641567" cy="598407"/>
            </a:xfrm>
            <a:custGeom>
              <a:avLst/>
              <a:gdLst/>
              <a:ahLst/>
              <a:cxnLst/>
              <a:rect l="l" t="t" r="r" b="b"/>
              <a:pathLst>
                <a:path w="641567" h="598407" extrusionOk="0">
                  <a:moveTo>
                    <a:pt x="0" y="0"/>
                  </a:moveTo>
                  <a:lnTo>
                    <a:pt x="641567" y="0"/>
                  </a:lnTo>
                  <a:lnTo>
                    <a:pt x="641567" y="598407"/>
                  </a:lnTo>
                  <a:lnTo>
                    <a:pt x="0" y="598407"/>
                  </a:lnTo>
                  <a:lnTo>
                    <a:pt x="0" y="0"/>
                  </a:lnTo>
                  <a:close/>
                </a:path>
              </a:pathLst>
            </a:custGeom>
            <a:blipFill rotWithShape="1">
              <a:blip r:embed="rId11" cstate="email">
                <a:alphaModFix/>
                <a:extLst>
                  <a:ext uri="{28A0092B-C50C-407E-A947-70E740481C1C}">
                    <a14:useLocalDpi xmlns:a14="http://schemas.microsoft.com/office/drawing/2010/main"/>
                  </a:ext>
                </a:extLst>
              </a:blip>
              <a:stretch>
                <a:fillRect/>
              </a:stretch>
            </a:blipFill>
            <a:ln>
              <a:noFill/>
            </a:ln>
          </p:spPr>
        </p:sp>
        <p:sp>
          <p:nvSpPr>
            <p:cNvPr id="296" name="Google Shape;296;p17"/>
            <p:cNvSpPr/>
            <p:nvPr/>
          </p:nvSpPr>
          <p:spPr>
            <a:xfrm>
              <a:off x="5620767" y="5738862"/>
              <a:ext cx="279292" cy="279292"/>
            </a:xfrm>
            <a:custGeom>
              <a:avLst/>
              <a:gdLst/>
              <a:ahLst/>
              <a:cxnLst/>
              <a:rect l="l" t="t" r="r" b="b"/>
              <a:pathLst>
                <a:path w="279292" h="279292" extrusionOk="0">
                  <a:moveTo>
                    <a:pt x="0" y="0"/>
                  </a:moveTo>
                  <a:lnTo>
                    <a:pt x="279293" y="0"/>
                  </a:lnTo>
                  <a:lnTo>
                    <a:pt x="279293" y="279293"/>
                  </a:lnTo>
                  <a:lnTo>
                    <a:pt x="0" y="279293"/>
                  </a:lnTo>
                  <a:lnTo>
                    <a:pt x="0" y="0"/>
                  </a:lnTo>
                  <a:close/>
                </a:path>
              </a:pathLst>
            </a:custGeom>
            <a:blipFill rotWithShape="1">
              <a:blip r:embed="rId12" cstate="email">
                <a:alphaModFix/>
                <a:extLst>
                  <a:ext uri="{28A0092B-C50C-407E-A947-70E740481C1C}">
                    <a14:useLocalDpi xmlns:a14="http://schemas.microsoft.com/office/drawing/2010/main"/>
                  </a:ext>
                </a:extLst>
              </a:blip>
              <a:stretch>
                <a:fillRect/>
              </a:stretch>
            </a:blipFill>
            <a:ln>
              <a:noFill/>
            </a:ln>
          </p:spPr>
        </p:sp>
        <p:sp>
          <p:nvSpPr>
            <p:cNvPr id="297" name="Google Shape;297;p17"/>
            <p:cNvSpPr/>
            <p:nvPr/>
          </p:nvSpPr>
          <p:spPr>
            <a:xfrm>
              <a:off x="5192912" y="6850534"/>
              <a:ext cx="896535" cy="836222"/>
            </a:xfrm>
            <a:custGeom>
              <a:avLst/>
              <a:gdLst/>
              <a:ahLst/>
              <a:cxnLst/>
              <a:rect l="l" t="t" r="r" b="b"/>
              <a:pathLst>
                <a:path w="896535" h="836222" extrusionOk="0">
                  <a:moveTo>
                    <a:pt x="0" y="0"/>
                  </a:moveTo>
                  <a:lnTo>
                    <a:pt x="896534" y="0"/>
                  </a:lnTo>
                  <a:lnTo>
                    <a:pt x="896534" y="836222"/>
                  </a:lnTo>
                  <a:lnTo>
                    <a:pt x="0" y="836222"/>
                  </a:lnTo>
                  <a:lnTo>
                    <a:pt x="0" y="0"/>
                  </a:lnTo>
                  <a:close/>
                </a:path>
              </a:pathLst>
            </a:custGeom>
            <a:blipFill rotWithShape="1">
              <a:blip r:embed="rId13" cstate="email">
                <a:alphaModFix/>
                <a:extLst>
                  <a:ext uri="{28A0092B-C50C-407E-A947-70E740481C1C}">
                    <a14:useLocalDpi xmlns:a14="http://schemas.microsoft.com/office/drawing/2010/main"/>
                  </a:ext>
                </a:extLst>
              </a:blip>
              <a:stretch>
                <a:fillRect/>
              </a:stretch>
            </a:blipFill>
            <a:ln>
              <a:noFill/>
            </a:ln>
          </p:spPr>
        </p:sp>
        <p:sp>
          <p:nvSpPr>
            <p:cNvPr id="298" name="Google Shape;298;p17"/>
            <p:cNvSpPr/>
            <p:nvPr/>
          </p:nvSpPr>
          <p:spPr>
            <a:xfrm>
              <a:off x="5233327" y="6888230"/>
              <a:ext cx="815703" cy="760829"/>
            </a:xfrm>
            <a:custGeom>
              <a:avLst/>
              <a:gdLst/>
              <a:ahLst/>
              <a:cxnLst/>
              <a:rect l="l" t="t" r="r" b="b"/>
              <a:pathLst>
                <a:path w="815703" h="760829" extrusionOk="0">
                  <a:moveTo>
                    <a:pt x="0" y="0"/>
                  </a:moveTo>
                  <a:lnTo>
                    <a:pt x="815704" y="0"/>
                  </a:lnTo>
                  <a:lnTo>
                    <a:pt x="815704" y="760829"/>
                  </a:lnTo>
                  <a:lnTo>
                    <a:pt x="0" y="760829"/>
                  </a:lnTo>
                  <a:lnTo>
                    <a:pt x="0" y="0"/>
                  </a:lnTo>
                  <a:close/>
                </a:path>
              </a:pathLst>
            </a:custGeom>
            <a:blipFill rotWithShape="1">
              <a:blip r:embed="rId14" cstate="email">
                <a:alphaModFix/>
                <a:extLst>
                  <a:ext uri="{28A0092B-C50C-407E-A947-70E740481C1C}">
                    <a14:useLocalDpi xmlns:a14="http://schemas.microsoft.com/office/drawing/2010/main"/>
                  </a:ext>
                </a:extLst>
              </a:blip>
              <a:stretch>
                <a:fillRect/>
              </a:stretch>
            </a:blipFill>
            <a:ln>
              <a:noFill/>
            </a:ln>
          </p:spPr>
        </p:sp>
        <p:sp>
          <p:nvSpPr>
            <p:cNvPr id="299" name="Google Shape;299;p17"/>
            <p:cNvSpPr/>
            <p:nvPr/>
          </p:nvSpPr>
          <p:spPr>
            <a:xfrm>
              <a:off x="5352979" y="6999833"/>
              <a:ext cx="576400" cy="537624"/>
            </a:xfrm>
            <a:custGeom>
              <a:avLst/>
              <a:gdLst/>
              <a:ahLst/>
              <a:cxnLst/>
              <a:rect l="l" t="t" r="r" b="b"/>
              <a:pathLst>
                <a:path w="576400" h="537624" extrusionOk="0">
                  <a:moveTo>
                    <a:pt x="0" y="0"/>
                  </a:moveTo>
                  <a:lnTo>
                    <a:pt x="576400" y="0"/>
                  </a:lnTo>
                  <a:lnTo>
                    <a:pt x="576400" y="537624"/>
                  </a:lnTo>
                  <a:lnTo>
                    <a:pt x="0" y="537624"/>
                  </a:lnTo>
                  <a:lnTo>
                    <a:pt x="0" y="0"/>
                  </a:lnTo>
                  <a:close/>
                </a:path>
              </a:pathLst>
            </a:custGeom>
            <a:blipFill rotWithShape="1">
              <a:blip r:embed="rId15" cstate="email">
                <a:alphaModFix/>
                <a:extLst>
                  <a:ext uri="{28A0092B-C50C-407E-A947-70E740481C1C}">
                    <a14:useLocalDpi xmlns:a14="http://schemas.microsoft.com/office/drawing/2010/main"/>
                  </a:ext>
                </a:extLst>
              </a:blip>
              <a:stretch>
                <a:fillRect/>
              </a:stretch>
            </a:blipFill>
            <a:ln>
              <a:noFill/>
            </a:ln>
          </p:spPr>
        </p:sp>
        <p:sp>
          <p:nvSpPr>
            <p:cNvPr id="300" name="Google Shape;300;p17"/>
            <p:cNvSpPr/>
            <p:nvPr/>
          </p:nvSpPr>
          <p:spPr>
            <a:xfrm>
              <a:off x="5515717" y="7116964"/>
              <a:ext cx="250923" cy="250923"/>
            </a:xfrm>
            <a:custGeom>
              <a:avLst/>
              <a:gdLst/>
              <a:ahLst/>
              <a:cxnLst/>
              <a:rect l="l" t="t" r="r" b="b"/>
              <a:pathLst>
                <a:path w="250923" h="250923" extrusionOk="0">
                  <a:moveTo>
                    <a:pt x="0" y="0"/>
                  </a:moveTo>
                  <a:lnTo>
                    <a:pt x="250924" y="0"/>
                  </a:lnTo>
                  <a:lnTo>
                    <a:pt x="250924" y="250924"/>
                  </a:lnTo>
                  <a:lnTo>
                    <a:pt x="0" y="250924"/>
                  </a:lnTo>
                  <a:lnTo>
                    <a:pt x="0" y="0"/>
                  </a:lnTo>
                  <a:close/>
                </a:path>
              </a:pathLst>
            </a:custGeom>
            <a:blipFill rotWithShape="1">
              <a:blip r:embed="rId16" cstate="email">
                <a:alphaModFix/>
                <a:extLst>
                  <a:ext uri="{28A0092B-C50C-407E-A947-70E740481C1C}">
                    <a14:useLocalDpi xmlns:a14="http://schemas.microsoft.com/office/drawing/2010/main"/>
                  </a:ext>
                </a:extLst>
              </a:blip>
              <a:stretch>
                <a:fillRect/>
              </a:stretch>
            </a:blipFill>
            <a:ln>
              <a:noFill/>
            </a:ln>
          </p:spPr>
        </p:sp>
        <p:sp>
          <p:nvSpPr>
            <p:cNvPr id="301" name="Google Shape;301;p17"/>
            <p:cNvSpPr/>
            <p:nvPr/>
          </p:nvSpPr>
          <p:spPr>
            <a:xfrm>
              <a:off x="3652290" y="6167194"/>
              <a:ext cx="896535" cy="836222"/>
            </a:xfrm>
            <a:custGeom>
              <a:avLst/>
              <a:gdLst/>
              <a:ahLst/>
              <a:cxnLst/>
              <a:rect l="l" t="t" r="r" b="b"/>
              <a:pathLst>
                <a:path w="896535" h="836222" extrusionOk="0">
                  <a:moveTo>
                    <a:pt x="0" y="0"/>
                  </a:moveTo>
                  <a:lnTo>
                    <a:pt x="896535" y="0"/>
                  </a:lnTo>
                  <a:lnTo>
                    <a:pt x="896535" y="836222"/>
                  </a:lnTo>
                  <a:lnTo>
                    <a:pt x="0" y="836222"/>
                  </a:lnTo>
                  <a:lnTo>
                    <a:pt x="0" y="0"/>
                  </a:lnTo>
                  <a:close/>
                </a:path>
              </a:pathLst>
            </a:custGeom>
            <a:blipFill rotWithShape="1">
              <a:blip r:embed="rId13" cstate="email">
                <a:alphaModFix/>
                <a:extLst>
                  <a:ext uri="{28A0092B-C50C-407E-A947-70E740481C1C}">
                    <a14:useLocalDpi xmlns:a14="http://schemas.microsoft.com/office/drawing/2010/main"/>
                  </a:ext>
                </a:extLst>
              </a:blip>
              <a:stretch>
                <a:fillRect/>
              </a:stretch>
            </a:blipFill>
            <a:ln>
              <a:noFill/>
            </a:ln>
          </p:spPr>
        </p:sp>
        <p:sp>
          <p:nvSpPr>
            <p:cNvPr id="302" name="Google Shape;302;p17"/>
            <p:cNvSpPr/>
            <p:nvPr/>
          </p:nvSpPr>
          <p:spPr>
            <a:xfrm>
              <a:off x="3692706" y="6204891"/>
              <a:ext cx="815703" cy="760829"/>
            </a:xfrm>
            <a:custGeom>
              <a:avLst/>
              <a:gdLst/>
              <a:ahLst/>
              <a:cxnLst/>
              <a:rect l="l" t="t" r="r" b="b"/>
              <a:pathLst>
                <a:path w="815703" h="760829" extrusionOk="0">
                  <a:moveTo>
                    <a:pt x="0" y="0"/>
                  </a:moveTo>
                  <a:lnTo>
                    <a:pt x="815703" y="0"/>
                  </a:lnTo>
                  <a:lnTo>
                    <a:pt x="815703" y="760828"/>
                  </a:lnTo>
                  <a:lnTo>
                    <a:pt x="0" y="760828"/>
                  </a:lnTo>
                  <a:lnTo>
                    <a:pt x="0" y="0"/>
                  </a:lnTo>
                  <a:close/>
                </a:path>
              </a:pathLst>
            </a:custGeom>
            <a:blipFill rotWithShape="1">
              <a:blip r:embed="rId14" cstate="email">
                <a:alphaModFix/>
                <a:extLst>
                  <a:ext uri="{28A0092B-C50C-407E-A947-70E740481C1C}">
                    <a14:useLocalDpi xmlns:a14="http://schemas.microsoft.com/office/drawing/2010/main"/>
                  </a:ext>
                </a:extLst>
              </a:blip>
              <a:stretch>
                <a:fillRect/>
              </a:stretch>
            </a:blipFill>
            <a:ln>
              <a:noFill/>
            </a:ln>
          </p:spPr>
        </p:sp>
        <p:sp>
          <p:nvSpPr>
            <p:cNvPr id="303" name="Google Shape;303;p17"/>
            <p:cNvSpPr/>
            <p:nvPr/>
          </p:nvSpPr>
          <p:spPr>
            <a:xfrm>
              <a:off x="3812358" y="6316493"/>
              <a:ext cx="576400" cy="537624"/>
            </a:xfrm>
            <a:custGeom>
              <a:avLst/>
              <a:gdLst/>
              <a:ahLst/>
              <a:cxnLst/>
              <a:rect l="l" t="t" r="r" b="b"/>
              <a:pathLst>
                <a:path w="576400" h="537624" extrusionOk="0">
                  <a:moveTo>
                    <a:pt x="0" y="0"/>
                  </a:moveTo>
                  <a:lnTo>
                    <a:pt x="576400" y="0"/>
                  </a:lnTo>
                  <a:lnTo>
                    <a:pt x="576400" y="537624"/>
                  </a:lnTo>
                  <a:lnTo>
                    <a:pt x="0" y="537624"/>
                  </a:lnTo>
                  <a:lnTo>
                    <a:pt x="0" y="0"/>
                  </a:lnTo>
                  <a:close/>
                </a:path>
              </a:pathLst>
            </a:custGeom>
            <a:blipFill rotWithShape="1">
              <a:blip r:embed="rId15" cstate="email">
                <a:alphaModFix/>
                <a:extLst>
                  <a:ext uri="{28A0092B-C50C-407E-A947-70E740481C1C}">
                    <a14:useLocalDpi xmlns:a14="http://schemas.microsoft.com/office/drawing/2010/main"/>
                  </a:ext>
                </a:extLst>
              </a:blip>
              <a:stretch>
                <a:fillRect/>
              </a:stretch>
            </a:blipFill>
            <a:ln>
              <a:noFill/>
            </a:ln>
          </p:spPr>
        </p:sp>
        <p:sp>
          <p:nvSpPr>
            <p:cNvPr id="304" name="Google Shape;304;p17"/>
            <p:cNvSpPr/>
            <p:nvPr/>
          </p:nvSpPr>
          <p:spPr>
            <a:xfrm>
              <a:off x="3975096" y="6433624"/>
              <a:ext cx="250923" cy="250923"/>
            </a:xfrm>
            <a:custGeom>
              <a:avLst/>
              <a:gdLst/>
              <a:ahLst/>
              <a:cxnLst/>
              <a:rect l="l" t="t" r="r" b="b"/>
              <a:pathLst>
                <a:path w="250923" h="250923" extrusionOk="0">
                  <a:moveTo>
                    <a:pt x="0" y="0"/>
                  </a:moveTo>
                  <a:lnTo>
                    <a:pt x="250923" y="0"/>
                  </a:lnTo>
                  <a:lnTo>
                    <a:pt x="250923" y="250924"/>
                  </a:lnTo>
                  <a:lnTo>
                    <a:pt x="0" y="250924"/>
                  </a:lnTo>
                  <a:lnTo>
                    <a:pt x="0" y="0"/>
                  </a:lnTo>
                  <a:close/>
                </a:path>
              </a:pathLst>
            </a:custGeom>
            <a:blipFill rotWithShape="1">
              <a:blip r:embed="rId16" cstate="email">
                <a:alphaModFix/>
                <a:extLst>
                  <a:ext uri="{28A0092B-C50C-407E-A947-70E740481C1C}">
                    <a14:useLocalDpi xmlns:a14="http://schemas.microsoft.com/office/drawing/2010/main"/>
                  </a:ext>
                </a:extLst>
              </a:blip>
              <a:stretch>
                <a:fillRect/>
              </a:stretch>
            </a:blipFill>
            <a:ln>
              <a:noFill/>
            </a:ln>
          </p:spPr>
        </p:sp>
        <p:sp>
          <p:nvSpPr>
            <p:cNvPr id="305" name="Google Shape;305;p17"/>
            <p:cNvSpPr/>
            <p:nvPr/>
          </p:nvSpPr>
          <p:spPr>
            <a:xfrm>
              <a:off x="8759704" y="3458859"/>
              <a:ext cx="1275941" cy="1190105"/>
            </a:xfrm>
            <a:custGeom>
              <a:avLst/>
              <a:gdLst/>
              <a:ahLst/>
              <a:cxnLst/>
              <a:rect l="l" t="t" r="r" b="b"/>
              <a:pathLst>
                <a:path w="1275941" h="1190105" extrusionOk="0">
                  <a:moveTo>
                    <a:pt x="0" y="0"/>
                  </a:moveTo>
                  <a:lnTo>
                    <a:pt x="1275941" y="0"/>
                  </a:lnTo>
                  <a:lnTo>
                    <a:pt x="1275941" y="1190104"/>
                  </a:lnTo>
                  <a:lnTo>
                    <a:pt x="0" y="1190104"/>
                  </a:lnTo>
                  <a:lnTo>
                    <a:pt x="0" y="0"/>
                  </a:lnTo>
                  <a:close/>
                </a:path>
              </a:pathLst>
            </a:custGeom>
            <a:blipFill rotWithShape="1">
              <a:blip r:embed="rId17" cstate="email">
                <a:alphaModFix/>
                <a:extLst>
                  <a:ext uri="{28A0092B-C50C-407E-A947-70E740481C1C}">
                    <a14:useLocalDpi xmlns:a14="http://schemas.microsoft.com/office/drawing/2010/main"/>
                  </a:ext>
                </a:extLst>
              </a:blip>
              <a:stretch>
                <a:fillRect/>
              </a:stretch>
            </a:blipFill>
            <a:ln>
              <a:noFill/>
            </a:ln>
          </p:spPr>
        </p:sp>
        <p:sp>
          <p:nvSpPr>
            <p:cNvPr id="306" name="Google Shape;306;p17"/>
            <p:cNvSpPr/>
            <p:nvPr/>
          </p:nvSpPr>
          <p:spPr>
            <a:xfrm>
              <a:off x="8817223" y="3512509"/>
              <a:ext cx="1160902" cy="1082805"/>
            </a:xfrm>
            <a:custGeom>
              <a:avLst/>
              <a:gdLst/>
              <a:ahLst/>
              <a:cxnLst/>
              <a:rect l="l" t="t" r="r" b="b"/>
              <a:pathLst>
                <a:path w="1160902" h="1082805" extrusionOk="0">
                  <a:moveTo>
                    <a:pt x="0" y="0"/>
                  </a:moveTo>
                  <a:lnTo>
                    <a:pt x="1160902" y="0"/>
                  </a:lnTo>
                  <a:lnTo>
                    <a:pt x="1160902" y="1082805"/>
                  </a:lnTo>
                  <a:lnTo>
                    <a:pt x="0" y="1082805"/>
                  </a:lnTo>
                  <a:lnTo>
                    <a:pt x="0" y="0"/>
                  </a:lnTo>
                  <a:close/>
                </a:path>
              </a:pathLst>
            </a:custGeom>
            <a:blipFill rotWithShape="1">
              <a:blip r:embed="rId18" cstate="email">
                <a:alphaModFix/>
                <a:extLst>
                  <a:ext uri="{28A0092B-C50C-407E-A947-70E740481C1C}">
                    <a14:useLocalDpi xmlns:a14="http://schemas.microsoft.com/office/drawing/2010/main"/>
                  </a:ext>
                </a:extLst>
              </a:blip>
              <a:stretch>
                <a:fillRect/>
              </a:stretch>
            </a:blipFill>
            <a:ln>
              <a:noFill/>
            </a:ln>
          </p:spPr>
        </p:sp>
        <p:sp>
          <p:nvSpPr>
            <p:cNvPr id="307" name="Google Shape;307;p17"/>
            <p:cNvSpPr/>
            <p:nvPr/>
          </p:nvSpPr>
          <p:spPr>
            <a:xfrm>
              <a:off x="8987510" y="3671340"/>
              <a:ext cx="820328" cy="765142"/>
            </a:xfrm>
            <a:custGeom>
              <a:avLst/>
              <a:gdLst/>
              <a:ahLst/>
              <a:cxnLst/>
              <a:rect l="l" t="t" r="r" b="b"/>
              <a:pathLst>
                <a:path w="820328" h="765142" extrusionOk="0">
                  <a:moveTo>
                    <a:pt x="0" y="0"/>
                  </a:moveTo>
                  <a:lnTo>
                    <a:pt x="820328" y="0"/>
                  </a:lnTo>
                  <a:lnTo>
                    <a:pt x="820328" y="765142"/>
                  </a:lnTo>
                  <a:lnTo>
                    <a:pt x="0" y="765142"/>
                  </a:lnTo>
                  <a:lnTo>
                    <a:pt x="0" y="0"/>
                  </a:lnTo>
                  <a:close/>
                </a:path>
              </a:pathLst>
            </a:custGeom>
            <a:blipFill rotWithShape="1">
              <a:blip r:embed="rId19" cstate="email">
                <a:alphaModFix/>
                <a:extLst>
                  <a:ext uri="{28A0092B-C50C-407E-A947-70E740481C1C}">
                    <a14:useLocalDpi xmlns:a14="http://schemas.microsoft.com/office/drawing/2010/main"/>
                  </a:ext>
                </a:extLst>
              </a:blip>
              <a:stretch>
                <a:fillRect/>
              </a:stretch>
            </a:blipFill>
            <a:ln>
              <a:noFill/>
            </a:ln>
          </p:spPr>
        </p:sp>
        <p:sp>
          <p:nvSpPr>
            <p:cNvPr id="308" name="Google Shape;308;p17"/>
            <p:cNvSpPr/>
            <p:nvPr/>
          </p:nvSpPr>
          <p:spPr>
            <a:xfrm>
              <a:off x="9219118" y="3838041"/>
              <a:ext cx="357112" cy="357112"/>
            </a:xfrm>
            <a:custGeom>
              <a:avLst/>
              <a:gdLst/>
              <a:ahLst/>
              <a:cxnLst/>
              <a:rect l="l" t="t" r="r" b="b"/>
              <a:pathLst>
                <a:path w="357112" h="357112" extrusionOk="0">
                  <a:moveTo>
                    <a:pt x="0" y="0"/>
                  </a:moveTo>
                  <a:lnTo>
                    <a:pt x="357112" y="0"/>
                  </a:lnTo>
                  <a:lnTo>
                    <a:pt x="357112" y="357112"/>
                  </a:lnTo>
                  <a:lnTo>
                    <a:pt x="0" y="357112"/>
                  </a:lnTo>
                  <a:lnTo>
                    <a:pt x="0" y="0"/>
                  </a:lnTo>
                  <a:close/>
                </a:path>
              </a:pathLst>
            </a:custGeom>
            <a:blipFill rotWithShape="1">
              <a:blip r:embed="rId20" cstate="email">
                <a:alphaModFix/>
                <a:extLst>
                  <a:ext uri="{28A0092B-C50C-407E-A947-70E740481C1C}">
                    <a14:useLocalDpi xmlns:a14="http://schemas.microsoft.com/office/drawing/2010/main"/>
                  </a:ext>
                </a:extLst>
              </a:blip>
              <a:stretch>
                <a:fillRect/>
              </a:stretch>
            </a:blipFill>
            <a:ln>
              <a:noFill/>
            </a:ln>
          </p:spPr>
        </p:sp>
        <p:sp>
          <p:nvSpPr>
            <p:cNvPr id="309" name="Google Shape;309;p17"/>
            <p:cNvSpPr/>
            <p:nvPr/>
          </p:nvSpPr>
          <p:spPr>
            <a:xfrm>
              <a:off x="9975134" y="3458859"/>
              <a:ext cx="1567875" cy="1462400"/>
            </a:xfrm>
            <a:custGeom>
              <a:avLst/>
              <a:gdLst/>
              <a:ahLst/>
              <a:cxnLst/>
              <a:rect l="l" t="t" r="r" b="b"/>
              <a:pathLst>
                <a:path w="1567875" h="1462400" extrusionOk="0">
                  <a:moveTo>
                    <a:pt x="0" y="0"/>
                  </a:moveTo>
                  <a:lnTo>
                    <a:pt x="1567875" y="0"/>
                  </a:lnTo>
                  <a:lnTo>
                    <a:pt x="1567875" y="1462399"/>
                  </a:lnTo>
                  <a:lnTo>
                    <a:pt x="0" y="1462399"/>
                  </a:lnTo>
                  <a:lnTo>
                    <a:pt x="0" y="0"/>
                  </a:lnTo>
                  <a:close/>
                </a:path>
              </a:pathLst>
            </a:custGeom>
            <a:blipFill rotWithShape="1">
              <a:blip r:embed="rId21" cstate="email">
                <a:alphaModFix/>
                <a:extLst>
                  <a:ext uri="{28A0092B-C50C-407E-A947-70E740481C1C}">
                    <a14:useLocalDpi xmlns:a14="http://schemas.microsoft.com/office/drawing/2010/main"/>
                  </a:ext>
                </a:extLst>
              </a:blip>
              <a:stretch>
                <a:fillRect/>
              </a:stretch>
            </a:blipFill>
            <a:ln>
              <a:noFill/>
            </a:ln>
          </p:spPr>
        </p:sp>
        <p:sp>
          <p:nvSpPr>
            <p:cNvPr id="310" name="Google Shape;310;p17"/>
            <p:cNvSpPr/>
            <p:nvPr/>
          </p:nvSpPr>
          <p:spPr>
            <a:xfrm>
              <a:off x="10045814" y="3524784"/>
              <a:ext cx="1426515" cy="1330550"/>
            </a:xfrm>
            <a:custGeom>
              <a:avLst/>
              <a:gdLst/>
              <a:ahLst/>
              <a:cxnLst/>
              <a:rect l="l" t="t" r="r" b="b"/>
              <a:pathLst>
                <a:path w="1426515" h="1330550" extrusionOk="0">
                  <a:moveTo>
                    <a:pt x="0" y="0"/>
                  </a:moveTo>
                  <a:lnTo>
                    <a:pt x="1426515" y="0"/>
                  </a:lnTo>
                  <a:lnTo>
                    <a:pt x="1426515" y="1330549"/>
                  </a:lnTo>
                  <a:lnTo>
                    <a:pt x="0" y="1330549"/>
                  </a:lnTo>
                  <a:lnTo>
                    <a:pt x="0" y="0"/>
                  </a:lnTo>
                  <a:close/>
                </a:path>
              </a:pathLst>
            </a:custGeom>
            <a:blipFill rotWithShape="1">
              <a:blip r:embed="rId22" cstate="email">
                <a:alphaModFix/>
                <a:extLst>
                  <a:ext uri="{28A0092B-C50C-407E-A947-70E740481C1C}">
                    <a14:useLocalDpi xmlns:a14="http://schemas.microsoft.com/office/drawing/2010/main"/>
                  </a:ext>
                </a:extLst>
              </a:blip>
              <a:stretch>
                <a:fillRect/>
              </a:stretch>
            </a:blipFill>
            <a:ln>
              <a:noFill/>
            </a:ln>
          </p:spPr>
        </p:sp>
        <p:sp>
          <p:nvSpPr>
            <p:cNvPr id="311" name="Google Shape;311;p17"/>
            <p:cNvSpPr/>
            <p:nvPr/>
          </p:nvSpPr>
          <p:spPr>
            <a:xfrm>
              <a:off x="10255062" y="3719956"/>
              <a:ext cx="1008018" cy="940206"/>
            </a:xfrm>
            <a:custGeom>
              <a:avLst/>
              <a:gdLst/>
              <a:ahLst/>
              <a:cxnLst/>
              <a:rect l="l" t="t" r="r" b="b"/>
              <a:pathLst>
                <a:path w="1008018" h="940206" extrusionOk="0">
                  <a:moveTo>
                    <a:pt x="0" y="0"/>
                  </a:moveTo>
                  <a:lnTo>
                    <a:pt x="1008018" y="0"/>
                  </a:lnTo>
                  <a:lnTo>
                    <a:pt x="1008018" y="940205"/>
                  </a:lnTo>
                  <a:lnTo>
                    <a:pt x="0" y="940205"/>
                  </a:lnTo>
                  <a:lnTo>
                    <a:pt x="0" y="0"/>
                  </a:lnTo>
                  <a:close/>
                </a:path>
              </a:pathLst>
            </a:custGeom>
            <a:blipFill rotWithShape="1">
              <a:blip r:embed="rId23" cstate="email">
                <a:alphaModFix/>
                <a:extLst>
                  <a:ext uri="{28A0092B-C50C-407E-A947-70E740481C1C}">
                    <a14:useLocalDpi xmlns:a14="http://schemas.microsoft.com/office/drawing/2010/main"/>
                  </a:ext>
                </a:extLst>
              </a:blip>
              <a:stretch>
                <a:fillRect/>
              </a:stretch>
            </a:blipFill>
            <a:ln>
              <a:noFill/>
            </a:ln>
          </p:spPr>
        </p:sp>
        <p:sp>
          <p:nvSpPr>
            <p:cNvPr id="312" name="Google Shape;312;p17"/>
            <p:cNvSpPr/>
            <p:nvPr/>
          </p:nvSpPr>
          <p:spPr>
            <a:xfrm>
              <a:off x="10539662" y="3924797"/>
              <a:ext cx="438819" cy="438819"/>
            </a:xfrm>
            <a:custGeom>
              <a:avLst/>
              <a:gdLst/>
              <a:ahLst/>
              <a:cxnLst/>
              <a:rect l="l" t="t" r="r" b="b"/>
              <a:pathLst>
                <a:path w="438819" h="438819" extrusionOk="0">
                  <a:moveTo>
                    <a:pt x="0" y="0"/>
                  </a:moveTo>
                  <a:lnTo>
                    <a:pt x="438819" y="0"/>
                  </a:lnTo>
                  <a:lnTo>
                    <a:pt x="438819" y="438819"/>
                  </a:lnTo>
                  <a:lnTo>
                    <a:pt x="0" y="438819"/>
                  </a:lnTo>
                  <a:lnTo>
                    <a:pt x="0" y="0"/>
                  </a:lnTo>
                  <a:close/>
                </a:path>
              </a:pathLst>
            </a:custGeom>
            <a:blipFill rotWithShape="1">
              <a:blip r:embed="rId24" cstate="email">
                <a:alphaModFix/>
                <a:extLst>
                  <a:ext uri="{28A0092B-C50C-407E-A947-70E740481C1C}">
                    <a14:useLocalDpi xmlns:a14="http://schemas.microsoft.com/office/drawing/2010/main"/>
                  </a:ext>
                </a:extLst>
              </a:blip>
              <a:stretch>
                <a:fillRect/>
              </a:stretch>
            </a:blipFill>
            <a:ln>
              <a:noFill/>
            </a:ln>
          </p:spPr>
        </p:sp>
        <p:sp>
          <p:nvSpPr>
            <p:cNvPr id="313" name="Google Shape;313;p17"/>
            <p:cNvSpPr/>
            <p:nvPr/>
          </p:nvSpPr>
          <p:spPr>
            <a:xfrm>
              <a:off x="6951974" y="4604803"/>
              <a:ext cx="1117264" cy="1042103"/>
            </a:xfrm>
            <a:custGeom>
              <a:avLst/>
              <a:gdLst/>
              <a:ahLst/>
              <a:cxnLst/>
              <a:rect l="l" t="t" r="r" b="b"/>
              <a:pathLst>
                <a:path w="1117264" h="1042103" extrusionOk="0">
                  <a:moveTo>
                    <a:pt x="0" y="0"/>
                  </a:moveTo>
                  <a:lnTo>
                    <a:pt x="1117264" y="0"/>
                  </a:lnTo>
                  <a:lnTo>
                    <a:pt x="1117264" y="1042103"/>
                  </a:lnTo>
                  <a:lnTo>
                    <a:pt x="0" y="1042103"/>
                  </a:lnTo>
                  <a:lnTo>
                    <a:pt x="0" y="0"/>
                  </a:lnTo>
                  <a:close/>
                </a:path>
              </a:pathLst>
            </a:custGeom>
            <a:blipFill rotWithShape="1">
              <a:blip r:embed="rId25" cstate="email">
                <a:alphaModFix/>
                <a:extLst>
                  <a:ext uri="{28A0092B-C50C-407E-A947-70E740481C1C}">
                    <a14:useLocalDpi xmlns:a14="http://schemas.microsoft.com/office/drawing/2010/main"/>
                  </a:ext>
                </a:extLst>
              </a:blip>
              <a:stretch>
                <a:fillRect/>
              </a:stretch>
            </a:blipFill>
            <a:ln>
              <a:noFill/>
            </a:ln>
          </p:spPr>
        </p:sp>
        <p:sp>
          <p:nvSpPr>
            <p:cNvPr id="314" name="Google Shape;314;p17"/>
            <p:cNvSpPr/>
            <p:nvPr/>
          </p:nvSpPr>
          <p:spPr>
            <a:xfrm>
              <a:off x="7002340" y="4651781"/>
              <a:ext cx="1016531" cy="948147"/>
            </a:xfrm>
            <a:custGeom>
              <a:avLst/>
              <a:gdLst/>
              <a:ahLst/>
              <a:cxnLst/>
              <a:rect l="l" t="t" r="r" b="b"/>
              <a:pathLst>
                <a:path w="1016531" h="948147" extrusionOk="0">
                  <a:moveTo>
                    <a:pt x="0" y="0"/>
                  </a:moveTo>
                  <a:lnTo>
                    <a:pt x="1016532" y="0"/>
                  </a:lnTo>
                  <a:lnTo>
                    <a:pt x="1016532" y="948147"/>
                  </a:lnTo>
                  <a:lnTo>
                    <a:pt x="0" y="948147"/>
                  </a:lnTo>
                  <a:lnTo>
                    <a:pt x="0" y="0"/>
                  </a:lnTo>
                  <a:close/>
                </a:path>
              </a:pathLst>
            </a:custGeom>
            <a:blipFill rotWithShape="1">
              <a:blip r:embed="rId26" cstate="email">
                <a:alphaModFix/>
                <a:extLst>
                  <a:ext uri="{28A0092B-C50C-407E-A947-70E740481C1C}">
                    <a14:useLocalDpi xmlns:a14="http://schemas.microsoft.com/office/drawing/2010/main"/>
                  </a:ext>
                </a:extLst>
              </a:blip>
              <a:stretch>
                <a:fillRect/>
              </a:stretch>
            </a:blipFill>
            <a:ln>
              <a:noFill/>
            </a:ln>
          </p:spPr>
        </p:sp>
        <p:sp>
          <p:nvSpPr>
            <p:cNvPr id="315" name="Google Shape;315;p17"/>
            <p:cNvSpPr/>
            <p:nvPr/>
          </p:nvSpPr>
          <p:spPr>
            <a:xfrm>
              <a:off x="7151450" y="4790860"/>
              <a:ext cx="718311" cy="669989"/>
            </a:xfrm>
            <a:custGeom>
              <a:avLst/>
              <a:gdLst/>
              <a:ahLst/>
              <a:cxnLst/>
              <a:rect l="l" t="t" r="r" b="b"/>
              <a:pathLst>
                <a:path w="718311" h="669989" extrusionOk="0">
                  <a:moveTo>
                    <a:pt x="0" y="0"/>
                  </a:moveTo>
                  <a:lnTo>
                    <a:pt x="718311" y="0"/>
                  </a:lnTo>
                  <a:lnTo>
                    <a:pt x="718311" y="669989"/>
                  </a:lnTo>
                  <a:lnTo>
                    <a:pt x="0" y="669989"/>
                  </a:lnTo>
                  <a:lnTo>
                    <a:pt x="0" y="0"/>
                  </a:lnTo>
                  <a:close/>
                </a:path>
              </a:pathLst>
            </a:custGeom>
            <a:blipFill rotWithShape="1">
              <a:blip r:embed="rId27" cstate="email">
                <a:alphaModFix/>
                <a:extLst>
                  <a:ext uri="{28A0092B-C50C-407E-A947-70E740481C1C}">
                    <a14:useLocalDpi xmlns:a14="http://schemas.microsoft.com/office/drawing/2010/main"/>
                  </a:ext>
                </a:extLst>
              </a:blip>
              <a:stretch>
                <a:fillRect/>
              </a:stretch>
            </a:blipFill>
            <a:ln>
              <a:noFill/>
            </a:ln>
          </p:spPr>
        </p:sp>
        <p:sp>
          <p:nvSpPr>
            <p:cNvPr id="316" name="Google Shape;316;p17"/>
            <p:cNvSpPr/>
            <p:nvPr/>
          </p:nvSpPr>
          <p:spPr>
            <a:xfrm>
              <a:off x="7354255" y="4936830"/>
              <a:ext cx="312701" cy="312701"/>
            </a:xfrm>
            <a:custGeom>
              <a:avLst/>
              <a:gdLst/>
              <a:ahLst/>
              <a:cxnLst/>
              <a:rect l="l" t="t" r="r" b="b"/>
              <a:pathLst>
                <a:path w="312701" h="312701" extrusionOk="0">
                  <a:moveTo>
                    <a:pt x="0" y="0"/>
                  </a:moveTo>
                  <a:lnTo>
                    <a:pt x="312701" y="0"/>
                  </a:lnTo>
                  <a:lnTo>
                    <a:pt x="312701" y="312701"/>
                  </a:lnTo>
                  <a:lnTo>
                    <a:pt x="0" y="312701"/>
                  </a:lnTo>
                  <a:lnTo>
                    <a:pt x="0" y="0"/>
                  </a:lnTo>
                  <a:close/>
                </a:path>
              </a:pathLst>
            </a:custGeom>
            <a:blipFill rotWithShape="1">
              <a:blip r:embed="rId28" cstate="email">
                <a:alphaModFix/>
                <a:extLst>
                  <a:ext uri="{28A0092B-C50C-407E-A947-70E740481C1C}">
                    <a14:useLocalDpi xmlns:a14="http://schemas.microsoft.com/office/drawing/2010/main"/>
                  </a:ext>
                </a:extLst>
              </a:blip>
              <a:stretch>
                <a:fillRect/>
              </a:stretch>
            </a:blipFill>
            <a:ln>
              <a:noFill/>
            </a:ln>
          </p:spPr>
        </p:sp>
        <p:sp>
          <p:nvSpPr>
            <p:cNvPr id="317" name="Google Shape;317;p17"/>
            <p:cNvSpPr/>
            <p:nvPr/>
          </p:nvSpPr>
          <p:spPr>
            <a:xfrm>
              <a:off x="6618071" y="5766236"/>
              <a:ext cx="1167417" cy="1088882"/>
            </a:xfrm>
            <a:custGeom>
              <a:avLst/>
              <a:gdLst/>
              <a:ahLst/>
              <a:cxnLst/>
              <a:rect l="l" t="t" r="r" b="b"/>
              <a:pathLst>
                <a:path w="1167417" h="1088882" extrusionOk="0">
                  <a:moveTo>
                    <a:pt x="0" y="0"/>
                  </a:moveTo>
                  <a:lnTo>
                    <a:pt x="1167417" y="0"/>
                  </a:lnTo>
                  <a:lnTo>
                    <a:pt x="1167417" y="1088882"/>
                  </a:lnTo>
                  <a:lnTo>
                    <a:pt x="0" y="1088882"/>
                  </a:lnTo>
                  <a:lnTo>
                    <a:pt x="0" y="0"/>
                  </a:lnTo>
                  <a:close/>
                </a:path>
              </a:pathLst>
            </a:custGeom>
            <a:blipFill rotWithShape="1">
              <a:blip r:embed="rId29" cstate="email">
                <a:alphaModFix/>
                <a:extLst>
                  <a:ext uri="{28A0092B-C50C-407E-A947-70E740481C1C}">
                    <a14:useLocalDpi xmlns:a14="http://schemas.microsoft.com/office/drawing/2010/main"/>
                  </a:ext>
                </a:extLst>
              </a:blip>
              <a:stretch>
                <a:fillRect/>
              </a:stretch>
            </a:blipFill>
            <a:ln>
              <a:noFill/>
            </a:ln>
          </p:spPr>
        </p:sp>
        <p:sp>
          <p:nvSpPr>
            <p:cNvPr id="318" name="Google Shape;318;p17"/>
            <p:cNvSpPr/>
            <p:nvPr/>
          </p:nvSpPr>
          <p:spPr>
            <a:xfrm>
              <a:off x="6670698" y="5815323"/>
              <a:ext cx="1062163" cy="990708"/>
            </a:xfrm>
            <a:custGeom>
              <a:avLst/>
              <a:gdLst/>
              <a:ahLst/>
              <a:cxnLst/>
              <a:rect l="l" t="t" r="r" b="b"/>
              <a:pathLst>
                <a:path w="1062163" h="990708" extrusionOk="0">
                  <a:moveTo>
                    <a:pt x="0" y="0"/>
                  </a:moveTo>
                  <a:lnTo>
                    <a:pt x="1062163" y="0"/>
                  </a:lnTo>
                  <a:lnTo>
                    <a:pt x="1062163" y="990708"/>
                  </a:lnTo>
                  <a:lnTo>
                    <a:pt x="0" y="990708"/>
                  </a:lnTo>
                  <a:lnTo>
                    <a:pt x="0" y="0"/>
                  </a:lnTo>
                  <a:close/>
                </a:path>
              </a:pathLst>
            </a:custGeom>
            <a:blipFill rotWithShape="1">
              <a:blip r:embed="rId30" cstate="email">
                <a:alphaModFix/>
                <a:extLst>
                  <a:ext uri="{28A0092B-C50C-407E-A947-70E740481C1C}">
                    <a14:useLocalDpi xmlns:a14="http://schemas.microsoft.com/office/drawing/2010/main"/>
                  </a:ext>
                </a:extLst>
              </a:blip>
              <a:stretch>
                <a:fillRect/>
              </a:stretch>
            </a:blipFill>
            <a:ln>
              <a:noFill/>
            </a:ln>
          </p:spPr>
        </p:sp>
        <p:sp>
          <p:nvSpPr>
            <p:cNvPr id="319" name="Google Shape;319;p17"/>
            <p:cNvSpPr/>
            <p:nvPr/>
          </p:nvSpPr>
          <p:spPr>
            <a:xfrm>
              <a:off x="6826502" y="5960645"/>
              <a:ext cx="750556" cy="700064"/>
            </a:xfrm>
            <a:custGeom>
              <a:avLst/>
              <a:gdLst/>
              <a:ahLst/>
              <a:cxnLst/>
              <a:rect l="l" t="t" r="r" b="b"/>
              <a:pathLst>
                <a:path w="750556" h="700064" extrusionOk="0">
                  <a:moveTo>
                    <a:pt x="0" y="0"/>
                  </a:moveTo>
                  <a:lnTo>
                    <a:pt x="750556" y="0"/>
                  </a:lnTo>
                  <a:lnTo>
                    <a:pt x="750556" y="700064"/>
                  </a:lnTo>
                  <a:lnTo>
                    <a:pt x="0" y="700064"/>
                  </a:lnTo>
                  <a:lnTo>
                    <a:pt x="0" y="0"/>
                  </a:lnTo>
                  <a:close/>
                </a:path>
              </a:pathLst>
            </a:custGeom>
            <a:blipFill rotWithShape="1">
              <a:blip r:embed="rId31" cstate="email">
                <a:alphaModFix/>
                <a:extLst>
                  <a:ext uri="{28A0092B-C50C-407E-A947-70E740481C1C}">
                    <a14:useLocalDpi xmlns:a14="http://schemas.microsoft.com/office/drawing/2010/main"/>
                  </a:ext>
                </a:extLst>
              </a:blip>
              <a:stretch>
                <a:fillRect/>
              </a:stretch>
            </a:blipFill>
            <a:ln>
              <a:noFill/>
            </a:ln>
          </p:spPr>
        </p:sp>
        <p:sp>
          <p:nvSpPr>
            <p:cNvPr id="320" name="Google Shape;320;p17"/>
            <p:cNvSpPr/>
            <p:nvPr/>
          </p:nvSpPr>
          <p:spPr>
            <a:xfrm>
              <a:off x="7038410" y="6113167"/>
              <a:ext cx="326738" cy="326738"/>
            </a:xfrm>
            <a:custGeom>
              <a:avLst/>
              <a:gdLst/>
              <a:ahLst/>
              <a:cxnLst/>
              <a:rect l="l" t="t" r="r" b="b"/>
              <a:pathLst>
                <a:path w="326738" h="326738" extrusionOk="0">
                  <a:moveTo>
                    <a:pt x="0" y="0"/>
                  </a:moveTo>
                  <a:lnTo>
                    <a:pt x="326739" y="0"/>
                  </a:lnTo>
                  <a:lnTo>
                    <a:pt x="326739" y="326739"/>
                  </a:lnTo>
                  <a:lnTo>
                    <a:pt x="0" y="326739"/>
                  </a:lnTo>
                  <a:lnTo>
                    <a:pt x="0" y="0"/>
                  </a:lnTo>
                  <a:close/>
                </a:path>
              </a:pathLst>
            </a:custGeom>
            <a:blipFill rotWithShape="1">
              <a:blip r:embed="rId32" cstate="email">
                <a:alphaModFix/>
                <a:extLst>
                  <a:ext uri="{28A0092B-C50C-407E-A947-70E740481C1C}">
                    <a14:useLocalDpi xmlns:a14="http://schemas.microsoft.com/office/drawing/2010/main"/>
                  </a:ext>
                </a:extLst>
              </a:blip>
              <a:stretch>
                <a:fillRect/>
              </a:stretch>
            </a:blipFill>
            <a:ln>
              <a:noFill/>
            </a:ln>
          </p:spPr>
        </p:sp>
        <p:sp>
          <p:nvSpPr>
            <p:cNvPr id="321" name="Google Shape;321;p17"/>
            <p:cNvSpPr/>
            <p:nvPr/>
          </p:nvSpPr>
          <p:spPr>
            <a:xfrm>
              <a:off x="8426095" y="4711699"/>
              <a:ext cx="1282254" cy="1195993"/>
            </a:xfrm>
            <a:custGeom>
              <a:avLst/>
              <a:gdLst/>
              <a:ahLst/>
              <a:cxnLst/>
              <a:rect l="l" t="t" r="r" b="b"/>
              <a:pathLst>
                <a:path w="1282254" h="1195993" extrusionOk="0">
                  <a:moveTo>
                    <a:pt x="0" y="0"/>
                  </a:moveTo>
                  <a:lnTo>
                    <a:pt x="1282254" y="0"/>
                  </a:lnTo>
                  <a:lnTo>
                    <a:pt x="1282254" y="1195993"/>
                  </a:lnTo>
                  <a:lnTo>
                    <a:pt x="0" y="1195993"/>
                  </a:lnTo>
                  <a:lnTo>
                    <a:pt x="0" y="0"/>
                  </a:lnTo>
                  <a:close/>
                </a:path>
              </a:pathLst>
            </a:custGeom>
            <a:blipFill rotWithShape="1">
              <a:blip r:embed="rId17" cstate="email">
                <a:alphaModFix/>
                <a:extLst>
                  <a:ext uri="{28A0092B-C50C-407E-A947-70E740481C1C}">
                    <a14:useLocalDpi xmlns:a14="http://schemas.microsoft.com/office/drawing/2010/main"/>
                  </a:ext>
                </a:extLst>
              </a:blip>
              <a:stretch>
                <a:fillRect/>
              </a:stretch>
            </a:blipFill>
            <a:ln>
              <a:noFill/>
            </a:ln>
          </p:spPr>
        </p:sp>
        <p:sp>
          <p:nvSpPr>
            <p:cNvPr id="322" name="Google Shape;322;p17"/>
            <p:cNvSpPr/>
            <p:nvPr/>
          </p:nvSpPr>
          <p:spPr>
            <a:xfrm>
              <a:off x="8483899" y="4765614"/>
              <a:ext cx="1166646" cy="1088162"/>
            </a:xfrm>
            <a:custGeom>
              <a:avLst/>
              <a:gdLst/>
              <a:ahLst/>
              <a:cxnLst/>
              <a:rect l="l" t="t" r="r" b="b"/>
              <a:pathLst>
                <a:path w="1166646" h="1088162" extrusionOk="0">
                  <a:moveTo>
                    <a:pt x="0" y="0"/>
                  </a:moveTo>
                  <a:lnTo>
                    <a:pt x="1166646" y="0"/>
                  </a:lnTo>
                  <a:lnTo>
                    <a:pt x="1166646" y="1088162"/>
                  </a:lnTo>
                  <a:lnTo>
                    <a:pt x="0" y="1088162"/>
                  </a:lnTo>
                  <a:lnTo>
                    <a:pt x="0" y="0"/>
                  </a:lnTo>
                  <a:close/>
                </a:path>
              </a:pathLst>
            </a:custGeom>
            <a:blipFill rotWithShape="1">
              <a:blip r:embed="rId33" cstate="email">
                <a:alphaModFix/>
                <a:extLst>
                  <a:ext uri="{28A0092B-C50C-407E-A947-70E740481C1C}">
                    <a14:useLocalDpi xmlns:a14="http://schemas.microsoft.com/office/drawing/2010/main"/>
                  </a:ext>
                </a:extLst>
              </a:blip>
              <a:stretch>
                <a:fillRect/>
              </a:stretch>
            </a:blipFill>
            <a:ln>
              <a:noFill/>
            </a:ln>
          </p:spPr>
        </p:sp>
        <p:sp>
          <p:nvSpPr>
            <p:cNvPr id="323" name="Google Shape;323;p17"/>
            <p:cNvSpPr/>
            <p:nvPr/>
          </p:nvSpPr>
          <p:spPr>
            <a:xfrm>
              <a:off x="8655029" y="4925232"/>
              <a:ext cx="824386" cy="768928"/>
            </a:xfrm>
            <a:custGeom>
              <a:avLst/>
              <a:gdLst/>
              <a:ahLst/>
              <a:cxnLst/>
              <a:rect l="l" t="t" r="r" b="b"/>
              <a:pathLst>
                <a:path w="824386" h="768928" extrusionOk="0">
                  <a:moveTo>
                    <a:pt x="0" y="0"/>
                  </a:moveTo>
                  <a:lnTo>
                    <a:pt x="824386" y="0"/>
                  </a:lnTo>
                  <a:lnTo>
                    <a:pt x="824386" y="768927"/>
                  </a:lnTo>
                  <a:lnTo>
                    <a:pt x="0" y="768927"/>
                  </a:lnTo>
                  <a:lnTo>
                    <a:pt x="0" y="0"/>
                  </a:lnTo>
                  <a:close/>
                </a:path>
              </a:pathLst>
            </a:custGeom>
            <a:blipFill rotWithShape="1">
              <a:blip r:embed="rId34" cstate="email">
                <a:alphaModFix/>
                <a:extLst>
                  <a:ext uri="{28A0092B-C50C-407E-A947-70E740481C1C}">
                    <a14:useLocalDpi xmlns:a14="http://schemas.microsoft.com/office/drawing/2010/main"/>
                  </a:ext>
                </a:extLst>
              </a:blip>
              <a:stretch>
                <a:fillRect/>
              </a:stretch>
            </a:blipFill>
            <a:ln>
              <a:noFill/>
            </a:ln>
          </p:spPr>
        </p:sp>
        <p:sp>
          <p:nvSpPr>
            <p:cNvPr id="324" name="Google Shape;324;p17"/>
            <p:cNvSpPr/>
            <p:nvPr/>
          </p:nvSpPr>
          <p:spPr>
            <a:xfrm>
              <a:off x="8887783" y="5092757"/>
              <a:ext cx="358879" cy="358879"/>
            </a:xfrm>
            <a:custGeom>
              <a:avLst/>
              <a:gdLst/>
              <a:ahLst/>
              <a:cxnLst/>
              <a:rect l="l" t="t" r="r" b="b"/>
              <a:pathLst>
                <a:path w="358879" h="358879" extrusionOk="0">
                  <a:moveTo>
                    <a:pt x="0" y="0"/>
                  </a:moveTo>
                  <a:lnTo>
                    <a:pt x="358879" y="0"/>
                  </a:lnTo>
                  <a:lnTo>
                    <a:pt x="358879" y="358879"/>
                  </a:lnTo>
                  <a:lnTo>
                    <a:pt x="0" y="358879"/>
                  </a:lnTo>
                  <a:lnTo>
                    <a:pt x="0" y="0"/>
                  </a:lnTo>
                  <a:close/>
                </a:path>
              </a:pathLst>
            </a:custGeom>
            <a:blipFill rotWithShape="1">
              <a:blip r:embed="rId20" cstate="email">
                <a:alphaModFix/>
                <a:extLst>
                  <a:ext uri="{28A0092B-C50C-407E-A947-70E740481C1C}">
                    <a14:useLocalDpi xmlns:a14="http://schemas.microsoft.com/office/drawing/2010/main"/>
                  </a:ext>
                </a:extLst>
              </a:blip>
              <a:stretch>
                <a:fillRect/>
              </a:stretch>
            </a:blipFill>
            <a:ln>
              <a:noFill/>
            </a:ln>
          </p:spPr>
        </p:sp>
        <p:sp>
          <p:nvSpPr>
            <p:cNvPr id="325" name="Google Shape;325;p17"/>
            <p:cNvSpPr/>
            <p:nvPr/>
          </p:nvSpPr>
          <p:spPr>
            <a:xfrm rot="10800000">
              <a:off x="0" y="6850534"/>
              <a:ext cx="2491356" cy="2287518"/>
            </a:xfrm>
            <a:custGeom>
              <a:avLst/>
              <a:gdLst/>
              <a:ahLst/>
              <a:cxnLst/>
              <a:rect l="l" t="t" r="r" b="b"/>
              <a:pathLst>
                <a:path w="2491356" h="2287518" extrusionOk="0">
                  <a:moveTo>
                    <a:pt x="0" y="0"/>
                  </a:moveTo>
                  <a:lnTo>
                    <a:pt x="2491356" y="0"/>
                  </a:lnTo>
                  <a:lnTo>
                    <a:pt x="2491356" y="2287517"/>
                  </a:lnTo>
                  <a:lnTo>
                    <a:pt x="0" y="2287517"/>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grpSp>
      <p:sp>
        <p:nvSpPr>
          <p:cNvPr id="326" name="Google Shape;326;p17"/>
          <p:cNvSpPr txBox="1"/>
          <p:nvPr/>
        </p:nvSpPr>
        <p:spPr>
          <a:xfrm>
            <a:off x="541161" y="561495"/>
            <a:ext cx="10965039" cy="105734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kern="0">
                <a:solidFill>
                  <a:srgbClr val="48AEA8"/>
                </a:solidFill>
                <a:latin typeface="Roboto Condensed"/>
                <a:ea typeface="Roboto Condensed"/>
                <a:cs typeface="Roboto Condensed"/>
                <a:sym typeface="Roboto Condensed"/>
              </a:rPr>
              <a:t>Оскільки концентрація дапівірину у піхві збільшується після введення DVR...</a:t>
            </a:r>
            <a:endParaRPr sz="933" kern="0">
              <a:solidFill>
                <a:srgbClr val="000000"/>
              </a:solidFill>
              <a:latin typeface="Arial"/>
              <a:cs typeface="Arial"/>
              <a:sym typeface="Arial"/>
            </a:endParaRPr>
          </a:p>
        </p:txBody>
      </p:sp>
      <p:sp>
        <p:nvSpPr>
          <p:cNvPr id="327" name="Google Shape;327;p17"/>
          <p:cNvSpPr txBox="1"/>
          <p:nvPr/>
        </p:nvSpPr>
        <p:spPr>
          <a:xfrm>
            <a:off x="685801" y="5762922"/>
            <a:ext cx="10965039" cy="906145"/>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200" kern="0" dirty="0" err="1">
                <a:solidFill>
                  <a:srgbClr val="48AEA8"/>
                </a:solidFill>
                <a:latin typeface="Roboto Condensed"/>
                <a:ea typeface="Roboto Condensed"/>
                <a:cs typeface="Roboto Condensed"/>
                <a:sym typeface="Roboto Condensed"/>
              </a:rPr>
              <a:t>клітини</a:t>
            </a:r>
            <a:r>
              <a:rPr lang="en-US" sz="3200" kern="0" dirty="0">
                <a:solidFill>
                  <a:srgbClr val="48AEA8"/>
                </a:solidFill>
                <a:latin typeface="Roboto Condensed"/>
                <a:ea typeface="Roboto Condensed"/>
                <a:cs typeface="Roboto Condensed"/>
                <a:sym typeface="Roboto Condensed"/>
              </a:rPr>
              <a:t> </a:t>
            </a:r>
            <a:r>
              <a:rPr lang="en-US" sz="3200" b="1" i="1" kern="0" dirty="0">
                <a:solidFill>
                  <a:srgbClr val="48AEA8"/>
                </a:solidFill>
                <a:latin typeface="Roboto Condensed"/>
                <a:ea typeface="Roboto Condensed"/>
                <a:cs typeface="Roboto Condensed"/>
                <a:sym typeface="Roboto Condensed"/>
              </a:rPr>
              <a:t>в </a:t>
            </a:r>
            <a:r>
              <a:rPr lang="en-US" sz="3200" b="1" i="1" kern="0" dirty="0" err="1">
                <a:solidFill>
                  <a:srgbClr val="48AEA8"/>
                </a:solidFill>
                <a:latin typeface="Roboto Condensed"/>
                <a:ea typeface="Roboto Condensed"/>
                <a:cs typeface="Roboto Condensed"/>
                <a:sym typeface="Roboto Condensed"/>
              </a:rPr>
              <a:t>області</a:t>
            </a:r>
            <a:r>
              <a:rPr lang="en-US" sz="3200" b="1" i="1" kern="0" dirty="0">
                <a:solidFill>
                  <a:srgbClr val="48AEA8"/>
                </a:solidFill>
                <a:latin typeface="Roboto Condensed"/>
                <a:ea typeface="Roboto Condensed"/>
                <a:cs typeface="Roboto Condensed"/>
                <a:sym typeface="Roboto Condensed"/>
              </a:rPr>
              <a:t> </a:t>
            </a:r>
            <a:r>
              <a:rPr lang="en-US" sz="3200" b="1" i="1" kern="0" dirty="0" err="1">
                <a:solidFill>
                  <a:srgbClr val="48AEA8"/>
                </a:solidFill>
                <a:latin typeface="Roboto Condensed"/>
                <a:ea typeface="Roboto Condensed"/>
                <a:cs typeface="Roboto Condensed"/>
                <a:sym typeface="Roboto Condensed"/>
              </a:rPr>
              <a:t>піхви</a:t>
            </a:r>
            <a:r>
              <a:rPr lang="en-US" sz="3200" b="1" i="1" kern="0" dirty="0">
                <a:solidFill>
                  <a:srgbClr val="48AEA8"/>
                </a:solidFill>
                <a:latin typeface="Roboto Condensed"/>
                <a:ea typeface="Roboto Condensed"/>
                <a:cs typeface="Roboto Condensed"/>
                <a:sym typeface="Roboto Condensed"/>
              </a:rPr>
              <a:t> </a:t>
            </a:r>
            <a:r>
              <a:rPr lang="en-US" sz="3200" kern="0" dirty="0" err="1">
                <a:solidFill>
                  <a:srgbClr val="48AEA8"/>
                </a:solidFill>
                <a:latin typeface="Roboto Condensed"/>
                <a:ea typeface="Roboto Condensed"/>
                <a:cs typeface="Roboto Condensed"/>
                <a:sym typeface="Roboto Condensed"/>
              </a:rPr>
              <a:t>стають</a:t>
            </a:r>
            <a:r>
              <a:rPr lang="en-US" sz="3200" kern="0" dirty="0">
                <a:solidFill>
                  <a:srgbClr val="48AEA8"/>
                </a:solidFill>
                <a:latin typeface="Roboto Condensed"/>
                <a:ea typeface="Roboto Condensed"/>
                <a:cs typeface="Roboto Condensed"/>
                <a:sym typeface="Roboto Condensed"/>
              </a:rPr>
              <a:t> </a:t>
            </a:r>
            <a:r>
              <a:rPr lang="en-US" sz="3200" kern="0" dirty="0" err="1">
                <a:solidFill>
                  <a:srgbClr val="48AEA8"/>
                </a:solidFill>
                <a:latin typeface="Roboto Condensed"/>
                <a:ea typeface="Roboto Condensed"/>
                <a:cs typeface="Roboto Condensed"/>
                <a:sym typeface="Roboto Condensed"/>
              </a:rPr>
              <a:t>краще</a:t>
            </a:r>
            <a:r>
              <a:rPr lang="en-US" sz="3200" kern="0" dirty="0">
                <a:solidFill>
                  <a:srgbClr val="48AEA8"/>
                </a:solidFill>
                <a:latin typeface="Roboto Condensed"/>
                <a:ea typeface="Roboto Condensed"/>
                <a:cs typeface="Roboto Condensed"/>
                <a:sym typeface="Roboto Condensed"/>
              </a:rPr>
              <a:t> </a:t>
            </a:r>
            <a:r>
              <a:rPr lang="en-US" sz="3200" kern="0" dirty="0" err="1">
                <a:solidFill>
                  <a:srgbClr val="48AEA8"/>
                </a:solidFill>
                <a:latin typeface="Roboto Condensed"/>
                <a:ea typeface="Roboto Condensed"/>
                <a:cs typeface="Roboto Condensed"/>
                <a:sym typeface="Roboto Condensed"/>
              </a:rPr>
              <a:t>захищеними</a:t>
            </a:r>
            <a:r>
              <a:rPr lang="en-US" sz="3200" kern="0" dirty="0">
                <a:solidFill>
                  <a:srgbClr val="48AEA8"/>
                </a:solidFill>
                <a:latin typeface="Roboto Condensed"/>
                <a:ea typeface="Roboto Condensed"/>
                <a:cs typeface="Roboto Condensed"/>
                <a:sym typeface="Roboto Condensed"/>
              </a:rPr>
              <a:t> </a:t>
            </a:r>
            <a:r>
              <a:rPr lang="en-US" sz="3200" kern="0" dirty="0" err="1">
                <a:solidFill>
                  <a:srgbClr val="48AEA8"/>
                </a:solidFill>
                <a:latin typeface="Roboto Condensed"/>
                <a:ea typeface="Roboto Condensed"/>
                <a:cs typeface="Roboto Condensed"/>
                <a:sym typeface="Roboto Condensed"/>
              </a:rPr>
              <a:t>від</a:t>
            </a:r>
            <a:r>
              <a:rPr lang="en-US" sz="3200" kern="0" dirty="0">
                <a:solidFill>
                  <a:srgbClr val="48AEA8"/>
                </a:solidFill>
                <a:latin typeface="Roboto Condensed"/>
                <a:ea typeface="Roboto Condensed"/>
                <a:cs typeface="Roboto Condensed"/>
                <a:sym typeface="Roboto Condensed"/>
              </a:rPr>
              <a:t> ВІЛ.</a:t>
            </a:r>
            <a:endParaRPr sz="733" kern="0" dirty="0">
              <a:solidFill>
                <a:srgbClr val="000000"/>
              </a:solidFill>
              <a:latin typeface="Arial"/>
              <a:cs typeface="Arial"/>
              <a:sym typeface="Arial"/>
            </a:endParaRPr>
          </a:p>
          <a:p>
            <a:pPr defTabSz="609630">
              <a:lnSpc>
                <a:spcPct val="92000"/>
              </a:lnSpc>
              <a:buClr>
                <a:srgbClr val="000000"/>
              </a:buClr>
            </a:pPr>
            <a:endParaRPr sz="3200" kern="0" dirty="0">
              <a:solidFill>
                <a:srgbClr val="48AEA8"/>
              </a:solidFill>
              <a:latin typeface="Roboto Condensed"/>
              <a:ea typeface="Roboto Condensed"/>
              <a:cs typeface="Roboto Condensed"/>
              <a:sym typeface="Roboto Condense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8"/>
          <p:cNvSpPr/>
          <p:nvPr/>
        </p:nvSpPr>
        <p:spPr>
          <a:xfrm>
            <a:off x="364948" y="2055889"/>
            <a:ext cx="4045054" cy="4045054"/>
          </a:xfrm>
          <a:custGeom>
            <a:avLst/>
            <a:gdLst/>
            <a:ahLst/>
            <a:cxnLst/>
            <a:rect l="l" t="t" r="r" b="b"/>
            <a:pathLst>
              <a:path w="6067581" h="6067581" extrusionOk="0">
                <a:moveTo>
                  <a:pt x="0" y="0"/>
                </a:moveTo>
                <a:lnTo>
                  <a:pt x="6067582" y="0"/>
                </a:lnTo>
                <a:lnTo>
                  <a:pt x="6067582" y="6067581"/>
                </a:lnTo>
                <a:lnTo>
                  <a:pt x="0" y="6067581"/>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333" name="Google Shape;333;p18"/>
          <p:cNvSpPr txBox="1"/>
          <p:nvPr/>
        </p:nvSpPr>
        <p:spPr>
          <a:xfrm>
            <a:off x="473428" y="344802"/>
            <a:ext cx="10965039" cy="1586012"/>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kern="0" dirty="0" err="1">
                <a:solidFill>
                  <a:srgbClr val="000000"/>
                </a:solidFill>
                <a:latin typeface="Roboto Condensed"/>
                <a:ea typeface="Roboto Condensed"/>
                <a:cs typeface="Roboto Condensed"/>
                <a:sym typeface="Roboto Condensed"/>
              </a:rPr>
              <a:t>Дапівірин</a:t>
            </a:r>
            <a:r>
              <a:rPr lang="en-US" sz="3734" kern="0" dirty="0">
                <a:solidFill>
                  <a:srgbClr val="000000"/>
                </a:solidFill>
                <a:latin typeface="Roboto Condensed"/>
                <a:ea typeface="Roboto Condensed"/>
                <a:cs typeface="Roboto Condensed"/>
                <a:sym typeface="Roboto Condensed"/>
              </a:rPr>
              <a:t> — </a:t>
            </a:r>
            <a:r>
              <a:rPr lang="en-US" sz="3734" kern="0" dirty="0" err="1">
                <a:solidFill>
                  <a:srgbClr val="000000"/>
                </a:solidFill>
                <a:latin typeface="Roboto Condensed"/>
                <a:ea typeface="Roboto Condensed"/>
                <a:cs typeface="Roboto Condensed"/>
                <a:sym typeface="Roboto Condensed"/>
              </a:rPr>
              <a:t>це</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тип</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ліків</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відомий</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як</a:t>
            </a:r>
            <a:r>
              <a:rPr lang="en-US" sz="3734" kern="0" dirty="0">
                <a:solidFill>
                  <a:srgbClr val="000000"/>
                </a:solidFill>
                <a:latin typeface="Roboto Condensed"/>
                <a:ea typeface="Roboto Condensed"/>
                <a:cs typeface="Roboto Condensed"/>
                <a:sym typeface="Roboto Condensed"/>
              </a:rPr>
              <a:t> </a:t>
            </a:r>
            <a:r>
              <a:rPr lang="en-US" sz="3734" b="1" kern="0" dirty="0" err="1">
                <a:solidFill>
                  <a:srgbClr val="000000"/>
                </a:solidFill>
                <a:latin typeface="Roboto Condensed"/>
                <a:ea typeface="Roboto Condensed"/>
                <a:cs typeface="Roboto Condensed"/>
                <a:sym typeface="Roboto Condensed"/>
              </a:rPr>
              <a:t>інгібітори</a:t>
            </a:r>
            <a:r>
              <a:rPr lang="en-US" sz="3734" b="1" kern="0" dirty="0">
                <a:solidFill>
                  <a:srgbClr val="000000"/>
                </a:solidFill>
                <a:latin typeface="Roboto Condensed"/>
                <a:ea typeface="Roboto Condensed"/>
                <a:cs typeface="Roboto Condensed"/>
                <a:sym typeface="Roboto Condensed"/>
              </a:rPr>
              <a:t> </a:t>
            </a:r>
            <a:r>
              <a:rPr lang="en-US" sz="3734" b="1" kern="0" dirty="0" err="1">
                <a:solidFill>
                  <a:srgbClr val="000000"/>
                </a:solidFill>
                <a:latin typeface="Roboto Condensed"/>
                <a:ea typeface="Roboto Condensed"/>
                <a:cs typeface="Roboto Condensed"/>
                <a:sym typeface="Roboto Condensed"/>
              </a:rPr>
              <a:t>зворотної</a:t>
            </a:r>
            <a:r>
              <a:rPr lang="en-US" sz="3734" b="1" kern="0" dirty="0">
                <a:solidFill>
                  <a:srgbClr val="000000"/>
                </a:solidFill>
                <a:latin typeface="Roboto Condensed"/>
                <a:ea typeface="Roboto Condensed"/>
                <a:cs typeface="Roboto Condensed"/>
                <a:sym typeface="Roboto Condensed"/>
              </a:rPr>
              <a:t> </a:t>
            </a:r>
            <a:r>
              <a:rPr lang="en-US" sz="3734" b="1" kern="0" dirty="0" err="1">
                <a:solidFill>
                  <a:srgbClr val="000000"/>
                </a:solidFill>
                <a:latin typeface="Roboto Condensed"/>
                <a:ea typeface="Roboto Condensed"/>
                <a:cs typeface="Roboto Condensed"/>
                <a:sym typeface="Roboto Condensed"/>
              </a:rPr>
              <a:t>транскриптази</a:t>
            </a:r>
            <a:r>
              <a:rPr lang="en-US" sz="3734" b="1" kern="0" dirty="0">
                <a:solidFill>
                  <a:srgbClr val="000000"/>
                </a:solidFill>
                <a:latin typeface="Roboto Condensed"/>
                <a:ea typeface="Roboto Condensed"/>
                <a:cs typeface="Roboto Condensed"/>
                <a:sym typeface="Roboto Condensed"/>
              </a:rPr>
              <a:t> </a:t>
            </a:r>
            <a:endParaRPr sz="933" kern="0" dirty="0">
              <a:solidFill>
                <a:srgbClr val="000000"/>
              </a:solidFill>
              <a:latin typeface="Arial"/>
              <a:cs typeface="Arial"/>
              <a:sym typeface="Arial"/>
            </a:endParaRPr>
          </a:p>
          <a:p>
            <a:pPr defTabSz="609630">
              <a:lnSpc>
                <a:spcPct val="92000"/>
              </a:lnSpc>
              <a:buClr>
                <a:srgbClr val="000000"/>
              </a:buClr>
            </a:pPr>
            <a:endParaRPr sz="3734" b="1" kern="0" dirty="0">
              <a:solidFill>
                <a:srgbClr val="000000"/>
              </a:solidFill>
              <a:latin typeface="Roboto Condensed"/>
              <a:ea typeface="Roboto Condensed"/>
              <a:cs typeface="Roboto Condensed"/>
              <a:sym typeface="Roboto Condensed"/>
            </a:endParaRPr>
          </a:p>
        </p:txBody>
      </p:sp>
      <p:sp>
        <p:nvSpPr>
          <p:cNvPr id="334" name="Google Shape;334;p18"/>
          <p:cNvSpPr txBox="1"/>
          <p:nvPr/>
        </p:nvSpPr>
        <p:spPr>
          <a:xfrm>
            <a:off x="5168900" y="2055889"/>
            <a:ext cx="6833333" cy="3102388"/>
          </a:xfrm>
          <a:prstGeom prst="rect">
            <a:avLst/>
          </a:prstGeom>
          <a:noFill/>
          <a:ln>
            <a:noFill/>
          </a:ln>
        </p:spPr>
        <p:txBody>
          <a:bodyPr spcFirstLastPara="1" wrap="square" lIns="0" tIns="0" rIns="0" bIns="0" anchor="t" anchorCtr="0">
            <a:spAutoFit/>
          </a:bodyPr>
          <a:lstStyle/>
          <a:p>
            <a:pPr algn="ctr" defTabSz="609630">
              <a:lnSpc>
                <a:spcPct val="140004"/>
              </a:lnSpc>
              <a:buClr>
                <a:srgbClr val="000000"/>
              </a:buClr>
            </a:pPr>
            <a:r>
              <a:rPr lang="en-US" sz="2400" kern="0" dirty="0" err="1">
                <a:solidFill>
                  <a:srgbClr val="000000"/>
                </a:solidFill>
                <a:latin typeface="Open Sans"/>
                <a:ea typeface="Open Sans"/>
                <a:cs typeface="Open Sans"/>
                <a:sym typeface="Open Sans"/>
              </a:rPr>
              <a:t>Зворотна</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транскриптаза</a:t>
            </a:r>
            <a:r>
              <a:rPr lang="en-US" sz="2400" kern="0" dirty="0">
                <a:solidFill>
                  <a:srgbClr val="000000"/>
                </a:solidFill>
                <a:latin typeface="Open Sans"/>
                <a:ea typeface="Open Sans"/>
                <a:cs typeface="Open Sans"/>
                <a:sym typeface="Open Sans"/>
              </a:rPr>
              <a:t> — </a:t>
            </a:r>
            <a:r>
              <a:rPr lang="en-US" sz="2400" kern="0" dirty="0" err="1">
                <a:solidFill>
                  <a:srgbClr val="000000"/>
                </a:solidFill>
                <a:latin typeface="Open Sans"/>
                <a:ea typeface="Open Sans"/>
                <a:cs typeface="Open Sans"/>
                <a:sym typeface="Open Sans"/>
              </a:rPr>
              <a:t>це</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фермент</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необхідний</a:t>
            </a:r>
            <a:r>
              <a:rPr lang="en-US" sz="2400" kern="0" dirty="0">
                <a:solidFill>
                  <a:srgbClr val="000000"/>
                </a:solidFill>
                <a:latin typeface="Open Sans"/>
                <a:ea typeface="Open Sans"/>
                <a:cs typeface="Open Sans"/>
                <a:sym typeface="Open Sans"/>
              </a:rPr>
              <a:t> ВІЛ </a:t>
            </a:r>
            <a:r>
              <a:rPr lang="en-US" sz="2400" kern="0" dirty="0" err="1">
                <a:solidFill>
                  <a:srgbClr val="000000"/>
                </a:solidFill>
                <a:latin typeface="Open Sans"/>
                <a:ea typeface="Open Sans"/>
                <a:cs typeface="Open Sans"/>
                <a:sym typeface="Open Sans"/>
              </a:rPr>
              <a:t>для</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реплікації</a:t>
            </a:r>
            <a:r>
              <a:rPr lang="en-US" sz="2400" kern="0" dirty="0">
                <a:solidFill>
                  <a:srgbClr val="000000"/>
                </a:solidFill>
                <a:latin typeface="Open Sans"/>
                <a:ea typeface="Open Sans"/>
                <a:cs typeface="Open Sans"/>
                <a:sym typeface="Open Sans"/>
              </a:rPr>
              <a:t>. </a:t>
            </a:r>
            <a:endParaRPr sz="900" kern="0" dirty="0">
              <a:solidFill>
                <a:srgbClr val="000000"/>
              </a:solidFill>
              <a:latin typeface="Arial"/>
              <a:cs typeface="Arial"/>
              <a:sym typeface="Arial"/>
            </a:endParaRPr>
          </a:p>
          <a:p>
            <a:pPr algn="ctr" defTabSz="609630">
              <a:lnSpc>
                <a:spcPct val="140004"/>
              </a:lnSpc>
              <a:buClr>
                <a:srgbClr val="000000"/>
              </a:buClr>
            </a:pPr>
            <a:r>
              <a:rPr lang="en-US" sz="2400" kern="0" dirty="0">
                <a:solidFill>
                  <a:srgbClr val="000000"/>
                </a:solidFill>
                <a:latin typeface="Open Sans"/>
                <a:ea typeface="Open Sans"/>
                <a:cs typeface="Open Sans"/>
                <a:sym typeface="Open Sans"/>
              </a:rPr>
              <a:t> </a:t>
            </a:r>
            <a:endParaRPr sz="900" kern="0" dirty="0">
              <a:solidFill>
                <a:srgbClr val="000000"/>
              </a:solidFill>
              <a:latin typeface="Arial"/>
              <a:cs typeface="Arial"/>
              <a:sym typeface="Arial"/>
            </a:endParaRPr>
          </a:p>
          <a:p>
            <a:pPr algn="ctr" defTabSz="609630">
              <a:lnSpc>
                <a:spcPct val="140004"/>
              </a:lnSpc>
              <a:buClr>
                <a:srgbClr val="000000"/>
              </a:buClr>
            </a:pPr>
            <a:r>
              <a:rPr lang="en-US" sz="2400" kern="0" dirty="0" err="1">
                <a:solidFill>
                  <a:srgbClr val="000000"/>
                </a:solidFill>
                <a:latin typeface="Open Sans"/>
                <a:ea typeface="Open Sans"/>
                <a:cs typeface="Open Sans"/>
                <a:sym typeface="Open Sans"/>
              </a:rPr>
              <a:t>Дапівірин</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перешкоджає</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функціонуванню</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ферменту</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зворотної</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транскриптази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тим</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самим</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захищаючи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від</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інфікування</a:t>
            </a:r>
            <a:r>
              <a:rPr lang="en-US" sz="2400" kern="0" dirty="0">
                <a:solidFill>
                  <a:srgbClr val="000000"/>
                </a:solidFill>
                <a:latin typeface="Open Sans"/>
                <a:ea typeface="Open Sans"/>
                <a:cs typeface="Open Sans"/>
                <a:sym typeface="Open Sans"/>
              </a:rPr>
              <a:t> ВІЛ у </a:t>
            </a:r>
            <a:r>
              <a:rPr lang="en-US" sz="2400" kern="0" dirty="0" err="1">
                <a:solidFill>
                  <a:srgbClr val="000000"/>
                </a:solidFill>
                <a:latin typeface="Open Sans"/>
                <a:ea typeface="Open Sans"/>
                <a:cs typeface="Open Sans"/>
                <a:sym typeface="Open Sans"/>
              </a:rPr>
              <a:t>піхві</a:t>
            </a:r>
            <a:r>
              <a:rPr lang="en-US" sz="2400" kern="0" dirty="0">
                <a:solidFill>
                  <a:srgbClr val="000000"/>
                </a:solidFill>
                <a:latin typeface="Open Sans"/>
                <a:ea typeface="Open Sans"/>
                <a:cs typeface="Open Sans"/>
                <a:sym typeface="Open Sans"/>
              </a:rPr>
              <a:t>. </a:t>
            </a:r>
            <a:endParaRPr sz="900" kern="0" dirty="0">
              <a:solidFill>
                <a:srgbClr val="000000"/>
              </a:solidFill>
              <a:latin typeface="Arial"/>
              <a:cs typeface="Arial"/>
              <a:sym typeface="Arial"/>
            </a:endParaRPr>
          </a:p>
        </p:txBody>
      </p:sp>
      <p:sp>
        <p:nvSpPr>
          <p:cNvPr id="335" name="Google Shape;335;p18"/>
          <p:cNvSpPr txBox="1"/>
          <p:nvPr/>
        </p:nvSpPr>
        <p:spPr>
          <a:xfrm>
            <a:off x="541161" y="6354943"/>
            <a:ext cx="11461072" cy="236347"/>
          </a:xfrm>
          <a:prstGeom prst="rect">
            <a:avLst/>
          </a:prstGeom>
          <a:noFill/>
          <a:ln>
            <a:noFill/>
          </a:ln>
        </p:spPr>
        <p:txBody>
          <a:bodyPr spcFirstLastPara="1" wrap="square" lIns="0" tIns="0" rIns="0" bIns="0" anchor="t" anchorCtr="0">
            <a:spAutoFit/>
          </a:bodyPr>
          <a:lstStyle/>
          <a:p>
            <a:pPr defTabSz="609630">
              <a:lnSpc>
                <a:spcPct val="96000"/>
              </a:lnSpc>
              <a:buClr>
                <a:srgbClr val="000000"/>
              </a:buClr>
            </a:pPr>
            <a:r>
              <a:rPr lang="en-US" sz="1600" b="1" kern="0">
                <a:solidFill>
                  <a:srgbClr val="000000"/>
                </a:solidFill>
                <a:latin typeface="Open Sans"/>
                <a:ea typeface="Open Sans"/>
                <a:cs typeface="Open Sans"/>
                <a:sym typeface="Open Sans"/>
              </a:rPr>
              <a:t>Примітка: Дапівірин від DVR не захищає від анального або внутрішньовенного зараження ВІЛ.</a:t>
            </a:r>
            <a:endParaRPr sz="933" kern="0">
              <a:solidFill>
                <a:srgbClr val="000000"/>
              </a:solidFill>
              <a:latin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19"/>
          <p:cNvSpPr txBox="1"/>
          <p:nvPr/>
        </p:nvSpPr>
        <p:spPr>
          <a:xfrm>
            <a:off x="685801" y="521191"/>
            <a:ext cx="10965039" cy="52867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b="1" kern="0" dirty="0" err="1">
                <a:solidFill>
                  <a:srgbClr val="A93291"/>
                </a:solidFill>
                <a:latin typeface="Roboto Condensed"/>
                <a:ea typeface="Roboto Condensed"/>
                <a:cs typeface="Roboto Condensed"/>
                <a:sym typeface="Roboto Condensed"/>
              </a:rPr>
              <a:t>Каботегравір</a:t>
            </a:r>
            <a:r>
              <a:rPr lang="en-US" sz="3734" b="1" kern="0" dirty="0">
                <a:solidFill>
                  <a:srgbClr val="A93291"/>
                </a:solidFill>
                <a:latin typeface="Roboto Condensed"/>
                <a:ea typeface="Roboto Condensed"/>
                <a:cs typeface="Roboto Condensed"/>
                <a:sym typeface="Roboto Condensed"/>
              </a:rPr>
              <a:t> </a:t>
            </a:r>
            <a:r>
              <a:rPr lang="en-US" sz="3734" b="1" kern="0" dirty="0" err="1">
                <a:solidFill>
                  <a:srgbClr val="A93291"/>
                </a:solidFill>
                <a:latin typeface="Roboto Condensed"/>
                <a:ea typeface="Roboto Condensed"/>
                <a:cs typeface="Roboto Condensed"/>
                <a:sym typeface="Roboto Condensed"/>
              </a:rPr>
              <a:t>тривалої</a:t>
            </a:r>
            <a:r>
              <a:rPr lang="en-US" sz="3734" b="1" kern="0" dirty="0">
                <a:solidFill>
                  <a:srgbClr val="A93291"/>
                </a:solidFill>
                <a:latin typeface="Roboto Condensed"/>
                <a:ea typeface="Roboto Condensed"/>
                <a:cs typeface="Roboto Condensed"/>
                <a:sym typeface="Roboto Condensed"/>
              </a:rPr>
              <a:t> </a:t>
            </a:r>
            <a:r>
              <a:rPr lang="en-US" sz="3734" b="1" kern="0" dirty="0" err="1">
                <a:solidFill>
                  <a:srgbClr val="A93291"/>
                </a:solidFill>
                <a:latin typeface="Roboto Condensed"/>
                <a:ea typeface="Roboto Condensed"/>
                <a:cs typeface="Roboto Condensed"/>
                <a:sym typeface="Roboto Condensed"/>
              </a:rPr>
              <a:t>дії</a:t>
            </a:r>
            <a:r>
              <a:rPr lang="en-US" sz="3734" b="1" kern="0" dirty="0">
                <a:solidFill>
                  <a:srgbClr val="A93291"/>
                </a:solidFill>
                <a:latin typeface="Roboto Condensed"/>
                <a:ea typeface="Roboto Condensed"/>
                <a:cs typeface="Roboto Condensed"/>
                <a:sym typeface="Roboto Condensed"/>
              </a:rPr>
              <a:t> </a:t>
            </a:r>
            <a:r>
              <a:rPr lang="en-US" sz="3734" b="1" kern="0" dirty="0" err="1">
                <a:solidFill>
                  <a:srgbClr val="A93291"/>
                </a:solidFill>
                <a:latin typeface="Roboto Condensed"/>
                <a:ea typeface="Roboto Condensed"/>
                <a:cs typeface="Roboto Condensed"/>
                <a:sym typeface="Roboto Condensed"/>
              </a:rPr>
              <a:t>для</a:t>
            </a:r>
            <a:r>
              <a:rPr lang="en-US" sz="3734" b="1" kern="0" dirty="0">
                <a:solidFill>
                  <a:srgbClr val="A93291"/>
                </a:solidFill>
                <a:latin typeface="Roboto Condensed"/>
                <a:ea typeface="Roboto Condensed"/>
                <a:cs typeface="Roboto Condensed"/>
                <a:sym typeface="Roboto Condensed"/>
              </a:rPr>
              <a:t> </a:t>
            </a:r>
            <a:r>
              <a:rPr lang="en-US" sz="3734" b="1" kern="0" dirty="0" err="1">
                <a:solidFill>
                  <a:srgbClr val="A93291"/>
                </a:solidFill>
                <a:latin typeface="Roboto Condensed"/>
                <a:ea typeface="Roboto Condensed"/>
                <a:cs typeface="Roboto Condensed"/>
                <a:sym typeface="Roboto Condensed"/>
              </a:rPr>
              <a:t>ін'єкцій</a:t>
            </a:r>
            <a:r>
              <a:rPr lang="en-US" sz="3734" b="1" kern="0" dirty="0">
                <a:solidFill>
                  <a:srgbClr val="A93291"/>
                </a:solidFill>
                <a:latin typeface="Roboto Condensed"/>
                <a:ea typeface="Roboto Condensed"/>
                <a:cs typeface="Roboto Condensed"/>
                <a:sym typeface="Roboto Condensed"/>
              </a:rPr>
              <a:t> (CAB-LA)</a:t>
            </a:r>
            <a:endParaRPr sz="933" kern="0" dirty="0">
              <a:solidFill>
                <a:srgbClr val="000000"/>
              </a:solidFill>
              <a:latin typeface="Arial"/>
              <a:cs typeface="Arial"/>
              <a:sym typeface="Arial"/>
            </a:endParaRPr>
          </a:p>
        </p:txBody>
      </p:sp>
      <p:sp>
        <p:nvSpPr>
          <p:cNvPr id="341" name="Google Shape;341;p19"/>
          <p:cNvSpPr txBox="1"/>
          <p:nvPr/>
        </p:nvSpPr>
        <p:spPr>
          <a:xfrm>
            <a:off x="5500601" y="2455397"/>
            <a:ext cx="6005599" cy="3830664"/>
          </a:xfrm>
          <a:prstGeom prst="rect">
            <a:avLst/>
          </a:prstGeom>
          <a:noFill/>
          <a:ln>
            <a:noFill/>
          </a:ln>
        </p:spPr>
        <p:txBody>
          <a:bodyPr spcFirstLastPara="1" wrap="square" lIns="0" tIns="0" rIns="0" bIns="0" anchor="t" anchorCtr="0">
            <a:spAutoFit/>
          </a:bodyPr>
          <a:lstStyle/>
          <a:p>
            <a:pPr defTabSz="609630">
              <a:lnSpc>
                <a:spcPct val="107992"/>
              </a:lnSpc>
              <a:buClr>
                <a:srgbClr val="000000"/>
              </a:buClr>
            </a:pPr>
            <a:r>
              <a:rPr lang="en-US" sz="2561" kern="0" dirty="0">
                <a:solidFill>
                  <a:srgbClr val="000000"/>
                </a:solidFill>
                <a:latin typeface="Open Sans"/>
                <a:ea typeface="Open Sans"/>
                <a:cs typeface="Open Sans"/>
                <a:sym typeface="Open Sans"/>
              </a:rPr>
              <a:t>CAB-LA — </a:t>
            </a:r>
            <a:r>
              <a:rPr lang="en-US" sz="2561" kern="0" dirty="0" err="1">
                <a:solidFill>
                  <a:srgbClr val="000000"/>
                </a:solidFill>
                <a:latin typeface="Open Sans"/>
                <a:ea typeface="Open Sans"/>
                <a:cs typeface="Open Sans"/>
                <a:sym typeface="Open Sans"/>
              </a:rPr>
              <a:t>це</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рідка</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суспензія</a:t>
            </a:r>
            <a:r>
              <a:rPr lang="en-US" sz="2561" kern="0" dirty="0">
                <a:solidFill>
                  <a:srgbClr val="000000"/>
                </a:solidFill>
                <a:latin typeface="Open Sans"/>
                <a:ea typeface="Open Sans"/>
                <a:cs typeface="Open Sans"/>
                <a:sym typeface="Open Sans"/>
              </a:rPr>
              <a:t> у </a:t>
            </a:r>
            <a:r>
              <a:rPr lang="en-US" sz="2561" kern="0" dirty="0" err="1">
                <a:solidFill>
                  <a:srgbClr val="000000"/>
                </a:solidFill>
                <a:latin typeface="Open Sans"/>
                <a:ea typeface="Open Sans"/>
                <a:cs typeface="Open Sans"/>
                <a:sym typeface="Open Sans"/>
              </a:rPr>
              <a:t>флаконі</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яка</a:t>
            </a:r>
            <a:r>
              <a:rPr lang="en-US" sz="2561" kern="0" dirty="0">
                <a:solidFill>
                  <a:srgbClr val="000000"/>
                </a:solidFill>
                <a:latin typeface="Open Sans"/>
                <a:ea typeface="Open Sans"/>
                <a:cs typeface="Open Sans"/>
                <a:sym typeface="Open Sans"/>
              </a:rPr>
              <a:t> </a:t>
            </a:r>
            <a:r>
              <a:rPr lang="en-US" sz="2561" b="1" kern="0" dirty="0" err="1">
                <a:solidFill>
                  <a:srgbClr val="000000"/>
                </a:solidFill>
                <a:latin typeface="Open Sans"/>
                <a:ea typeface="Open Sans"/>
                <a:cs typeface="Open Sans"/>
                <a:sym typeface="Open Sans"/>
              </a:rPr>
              <a:t>вводиться</a:t>
            </a:r>
            <a:r>
              <a:rPr lang="en-US" sz="2561" b="1" kern="0" dirty="0">
                <a:solidFill>
                  <a:srgbClr val="000000"/>
                </a:solidFill>
                <a:latin typeface="Open Sans"/>
                <a:ea typeface="Open Sans"/>
                <a:cs typeface="Open Sans"/>
                <a:sym typeface="Open Sans"/>
              </a:rPr>
              <a:t> </a:t>
            </a:r>
            <a:r>
              <a:rPr lang="en-US" sz="2561" b="1" kern="0" dirty="0" err="1">
                <a:solidFill>
                  <a:srgbClr val="000000"/>
                </a:solidFill>
                <a:latin typeface="Open Sans"/>
                <a:ea typeface="Open Sans"/>
                <a:cs typeface="Open Sans"/>
                <a:sym typeface="Open Sans"/>
              </a:rPr>
              <a:t>внутрішньом'язово</a:t>
            </a:r>
            <a:r>
              <a:rPr lang="en-US" sz="2561" b="1"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a:p>
            <a:pPr defTabSz="609630">
              <a:lnSpc>
                <a:spcPct val="107992"/>
              </a:lnSpc>
              <a:buClr>
                <a:srgbClr val="000000"/>
              </a:buClr>
            </a:pPr>
            <a:endParaRPr sz="2561" b="1" kern="0" dirty="0">
              <a:solidFill>
                <a:srgbClr val="000000"/>
              </a:solidFill>
              <a:latin typeface="Open Sans"/>
              <a:ea typeface="Open Sans"/>
              <a:cs typeface="Open Sans"/>
              <a:sym typeface="Open Sans"/>
            </a:endParaRPr>
          </a:p>
          <a:p>
            <a:pPr defTabSz="609630">
              <a:lnSpc>
                <a:spcPct val="107992"/>
              </a:lnSpc>
              <a:buClr>
                <a:srgbClr val="000000"/>
              </a:buClr>
            </a:pPr>
            <a:r>
              <a:rPr lang="en-US" sz="2550" kern="0" dirty="0" err="1">
                <a:solidFill>
                  <a:srgbClr val="000000"/>
                </a:solidFill>
                <a:latin typeface="Open Sans"/>
                <a:ea typeface="Open Sans"/>
                <a:cs typeface="Open Sans"/>
                <a:sym typeface="Open Sans"/>
              </a:rPr>
              <a:t>Кожен</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флакон</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містить</a:t>
            </a:r>
            <a:r>
              <a:rPr lang="en-US" sz="2550" kern="0" dirty="0">
                <a:solidFill>
                  <a:srgbClr val="000000"/>
                </a:solidFill>
                <a:latin typeface="Open Sans"/>
                <a:ea typeface="Open Sans"/>
                <a:cs typeface="Open Sans"/>
                <a:sym typeface="Open Sans"/>
              </a:rPr>
              <a:t> 3 </a:t>
            </a:r>
            <a:r>
              <a:rPr lang="en-US" sz="2550" kern="0" dirty="0" err="1">
                <a:solidFill>
                  <a:srgbClr val="000000"/>
                </a:solidFill>
                <a:latin typeface="Open Sans"/>
                <a:ea typeface="Open Sans"/>
                <a:cs typeface="Open Sans"/>
                <a:sym typeface="Open Sans"/>
              </a:rPr>
              <a:t>мл</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рідкої</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суспензії</a:t>
            </a:r>
            <a:r>
              <a:rPr lang="en-US" sz="2550" kern="0" dirty="0">
                <a:solidFill>
                  <a:srgbClr val="000000"/>
                </a:solidFill>
                <a:latin typeface="Open Sans"/>
                <a:ea typeface="Open Sans"/>
                <a:cs typeface="Open Sans"/>
                <a:sym typeface="Open Sans"/>
              </a:rPr>
              <a:t> CAB-LA, </a:t>
            </a:r>
            <a:r>
              <a:rPr lang="en-US" sz="2550" kern="0" dirty="0" err="1">
                <a:solidFill>
                  <a:srgbClr val="000000"/>
                </a:solidFill>
                <a:latin typeface="Open Sans"/>
                <a:ea typeface="Open Sans"/>
                <a:cs typeface="Open Sans"/>
                <a:sym typeface="Open Sans"/>
              </a:rPr>
              <a:t>для</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одного</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введення</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що</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еквівалентно</a:t>
            </a:r>
            <a:r>
              <a:rPr lang="en-US" sz="2550" kern="0" dirty="0">
                <a:solidFill>
                  <a:srgbClr val="000000"/>
                </a:solidFill>
                <a:latin typeface="Open Sans"/>
                <a:ea typeface="Open Sans"/>
                <a:cs typeface="Open Sans"/>
                <a:sym typeface="Open Sans"/>
              </a:rPr>
              <a:t> 600 </a:t>
            </a:r>
            <a:r>
              <a:rPr lang="en-US" sz="2550" kern="0" dirty="0" err="1">
                <a:solidFill>
                  <a:srgbClr val="000000"/>
                </a:solidFill>
                <a:latin typeface="Open Sans"/>
                <a:ea typeface="Open Sans"/>
                <a:cs typeface="Open Sans"/>
                <a:sym typeface="Open Sans"/>
              </a:rPr>
              <a:t>мг</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каботегравіру</a:t>
            </a:r>
            <a:r>
              <a:rPr lang="en-US" sz="2550" kern="0" dirty="0">
                <a:solidFill>
                  <a:srgbClr val="000000"/>
                </a:solidFill>
                <a:latin typeface="Open Sans"/>
                <a:ea typeface="Open Sans"/>
                <a:cs typeface="Open Sans"/>
                <a:sym typeface="Open Sans"/>
              </a:rPr>
              <a:t>.</a:t>
            </a:r>
            <a:endParaRPr sz="2550" kern="0" dirty="0">
              <a:solidFill>
                <a:srgbClr val="000000"/>
              </a:solidFill>
              <a:latin typeface="Arial"/>
              <a:cs typeface="Arial"/>
              <a:sym typeface="Arial"/>
            </a:endParaRPr>
          </a:p>
          <a:p>
            <a:pPr defTabSz="609630">
              <a:lnSpc>
                <a:spcPct val="107992"/>
              </a:lnSpc>
              <a:buClr>
                <a:srgbClr val="000000"/>
              </a:buClr>
            </a:pPr>
            <a:endParaRPr sz="2561" kern="0" dirty="0">
              <a:solidFill>
                <a:srgbClr val="000000"/>
              </a:solidFill>
              <a:latin typeface="Open Sans"/>
              <a:ea typeface="Open Sans"/>
              <a:cs typeface="Open Sans"/>
              <a:sym typeface="Open Sans"/>
            </a:endParaRPr>
          </a:p>
        </p:txBody>
      </p:sp>
      <p:sp>
        <p:nvSpPr>
          <p:cNvPr id="342" name="Google Shape;342;p19"/>
          <p:cNvSpPr/>
          <p:nvPr/>
        </p:nvSpPr>
        <p:spPr>
          <a:xfrm rot="-1423675">
            <a:off x="692041" y="1891392"/>
            <a:ext cx="4091907" cy="3897541"/>
          </a:xfrm>
          <a:custGeom>
            <a:avLst/>
            <a:gdLst/>
            <a:ahLst/>
            <a:cxnLst/>
            <a:rect l="l" t="t" r="r" b="b"/>
            <a:pathLst>
              <a:path w="6137860" h="5846312" extrusionOk="0">
                <a:moveTo>
                  <a:pt x="0" y="0"/>
                </a:moveTo>
                <a:lnTo>
                  <a:pt x="6137860" y="0"/>
                </a:lnTo>
                <a:lnTo>
                  <a:pt x="6137860" y="5846312"/>
                </a:lnTo>
                <a:lnTo>
                  <a:pt x="0" y="5846312"/>
                </a:lnTo>
                <a:lnTo>
                  <a:pt x="0" y="0"/>
                </a:lnTo>
                <a:close/>
              </a:path>
            </a:pathLst>
          </a:custGeom>
          <a:blipFill rotWithShape="1">
            <a:blip r:embed="rId3">
              <a:alphaModFix/>
            </a:blip>
            <a:stretch>
              <a:fillRect/>
            </a:stretch>
          </a:blipFill>
          <a:ln>
            <a:noFill/>
          </a:ln>
        </p:spPr>
      </p:sp>
      <p:grpSp>
        <p:nvGrpSpPr>
          <p:cNvPr id="343" name="Google Shape;343;p19"/>
          <p:cNvGrpSpPr/>
          <p:nvPr/>
        </p:nvGrpSpPr>
        <p:grpSpPr>
          <a:xfrm>
            <a:off x="1376313" y="2350190"/>
            <a:ext cx="2723363" cy="2743943"/>
            <a:chOff x="0" y="0"/>
            <a:chExt cx="5446726" cy="5487885"/>
          </a:xfrm>
        </p:grpSpPr>
        <p:sp>
          <p:nvSpPr>
            <p:cNvPr id="344" name="Google Shape;344;p19"/>
            <p:cNvSpPr/>
            <p:nvPr/>
          </p:nvSpPr>
          <p:spPr>
            <a:xfrm rot="10800000">
              <a:off x="0" y="0"/>
              <a:ext cx="5446726" cy="5487885"/>
            </a:xfrm>
            <a:custGeom>
              <a:avLst/>
              <a:gdLst/>
              <a:ahLst/>
              <a:cxnLst/>
              <a:rect l="l" t="t" r="r" b="b"/>
              <a:pathLst>
                <a:path w="5446726" h="5487885" extrusionOk="0">
                  <a:moveTo>
                    <a:pt x="0" y="0"/>
                  </a:moveTo>
                  <a:lnTo>
                    <a:pt x="5446726" y="0"/>
                  </a:lnTo>
                  <a:lnTo>
                    <a:pt x="5446726" y="5487885"/>
                  </a:lnTo>
                  <a:lnTo>
                    <a:pt x="0" y="5487885"/>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345" name="Google Shape;345;p19"/>
            <p:cNvSpPr txBox="1"/>
            <p:nvPr/>
          </p:nvSpPr>
          <p:spPr>
            <a:xfrm>
              <a:off x="2158906" y="1890664"/>
              <a:ext cx="1727980" cy="870368"/>
            </a:xfrm>
            <a:prstGeom prst="rect">
              <a:avLst/>
            </a:prstGeom>
            <a:noFill/>
            <a:ln>
              <a:noFill/>
            </a:ln>
          </p:spPr>
          <p:txBody>
            <a:bodyPr spcFirstLastPara="1" wrap="square" lIns="0" tIns="0" rIns="0" bIns="0" anchor="t" anchorCtr="0">
              <a:spAutoFit/>
            </a:bodyPr>
            <a:lstStyle/>
            <a:p>
              <a:pPr algn="ctr" defTabSz="609630">
                <a:lnSpc>
                  <a:spcPct val="140000"/>
                </a:lnSpc>
                <a:buClr>
                  <a:srgbClr val="000000"/>
                </a:buClr>
              </a:pPr>
              <a:r>
                <a:rPr lang="en-US" sz="2020" kern="0">
                  <a:solidFill>
                    <a:srgbClr val="A93291"/>
                  </a:solidFill>
                  <a:latin typeface="Arial"/>
                  <a:ea typeface="Arial"/>
                  <a:cs typeface="Arial"/>
                  <a:sym typeface="Arial"/>
                </a:rPr>
                <a:t>C</a:t>
              </a:r>
              <a:endParaRPr sz="933" kern="0">
                <a:solidFill>
                  <a:srgbClr val="000000"/>
                </a:solidFill>
                <a:latin typeface="Arial"/>
                <a:cs typeface="Arial"/>
                <a:sym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
          <p:cNvSpPr/>
          <p:nvPr/>
        </p:nvSpPr>
        <p:spPr>
          <a:xfrm>
            <a:off x="562150" y="1717885"/>
            <a:ext cx="3859890" cy="3973416"/>
          </a:xfrm>
          <a:custGeom>
            <a:avLst/>
            <a:gdLst/>
            <a:ahLst/>
            <a:cxnLst/>
            <a:rect l="l" t="t" r="r" b="b"/>
            <a:pathLst>
              <a:path w="5789835" h="5960124" extrusionOk="0">
                <a:moveTo>
                  <a:pt x="0" y="0"/>
                </a:moveTo>
                <a:lnTo>
                  <a:pt x="5789835" y="0"/>
                </a:lnTo>
                <a:lnTo>
                  <a:pt x="5789835" y="5960124"/>
                </a:lnTo>
                <a:lnTo>
                  <a:pt x="0" y="5960124"/>
                </a:lnTo>
                <a:lnTo>
                  <a:pt x="0" y="0"/>
                </a:lnTo>
                <a:close/>
              </a:path>
            </a:pathLst>
          </a:custGeom>
          <a:blipFill rotWithShape="1">
            <a:blip r:embed="rId3">
              <a:alphaModFix/>
            </a:blip>
            <a:stretch>
              <a:fillRect/>
            </a:stretch>
          </a:blipFill>
          <a:ln>
            <a:noFill/>
          </a:ln>
        </p:spPr>
      </p:sp>
      <p:sp>
        <p:nvSpPr>
          <p:cNvPr id="97" name="Google Shape;97;p2"/>
          <p:cNvSpPr txBox="1"/>
          <p:nvPr/>
        </p:nvSpPr>
        <p:spPr>
          <a:xfrm>
            <a:off x="685800" y="615950"/>
            <a:ext cx="7246772" cy="689420"/>
          </a:xfrm>
          <a:prstGeom prst="rect">
            <a:avLst/>
          </a:prstGeom>
          <a:noFill/>
          <a:ln>
            <a:noFill/>
          </a:ln>
        </p:spPr>
        <p:txBody>
          <a:bodyPr spcFirstLastPara="1" wrap="square" lIns="0" tIns="0" rIns="0" bIns="0" anchor="t" anchorCtr="0">
            <a:spAutoFit/>
          </a:bodyPr>
          <a:lstStyle/>
          <a:p>
            <a:pPr defTabSz="609630">
              <a:lnSpc>
                <a:spcPct val="139979"/>
              </a:lnSpc>
              <a:buClr>
                <a:srgbClr val="000000"/>
              </a:buClr>
            </a:pPr>
            <a:r>
              <a:rPr lang="en-US" sz="3200" b="1" kern="0">
                <a:solidFill>
                  <a:srgbClr val="000000"/>
                </a:solidFill>
                <a:latin typeface="Roboto Condensed"/>
                <a:ea typeface="Roboto Condensed"/>
                <a:cs typeface="Roboto Condensed"/>
                <a:sym typeface="Roboto Condensed"/>
              </a:rPr>
              <a:t>ЦІЛІ НАВЧАННЯ</a:t>
            </a:r>
            <a:endParaRPr sz="933" kern="0">
              <a:solidFill>
                <a:srgbClr val="000000"/>
              </a:solidFill>
              <a:latin typeface="Arial"/>
              <a:cs typeface="Arial"/>
              <a:sym typeface="Arial"/>
            </a:endParaRPr>
          </a:p>
        </p:txBody>
      </p:sp>
      <p:sp>
        <p:nvSpPr>
          <p:cNvPr id="98" name="Google Shape;98;p2"/>
          <p:cNvSpPr txBox="1"/>
          <p:nvPr/>
        </p:nvSpPr>
        <p:spPr>
          <a:xfrm>
            <a:off x="4422039" y="1872320"/>
            <a:ext cx="7355572" cy="4500656"/>
          </a:xfrm>
          <a:prstGeom prst="rect">
            <a:avLst/>
          </a:prstGeom>
          <a:noFill/>
          <a:ln>
            <a:noFill/>
          </a:ln>
        </p:spPr>
        <p:txBody>
          <a:bodyPr spcFirstLastPara="1" wrap="square" lIns="0" tIns="0" rIns="0" bIns="0" anchor="t" anchorCtr="0">
            <a:spAutoFit/>
          </a:bodyPr>
          <a:lstStyle/>
          <a:p>
            <a:pPr defTabSz="609630">
              <a:lnSpc>
                <a:spcPct val="140014"/>
              </a:lnSpc>
              <a:buClr>
                <a:srgbClr val="000000"/>
              </a:buClr>
            </a:pPr>
            <a:r>
              <a:rPr lang="en-US" sz="1850" kern="0" dirty="0">
                <a:solidFill>
                  <a:srgbClr val="000000"/>
                </a:solidFill>
                <a:latin typeface="Open Sans"/>
                <a:ea typeface="Open Sans"/>
                <a:cs typeface="Open Sans"/>
                <a:sym typeface="Open Sans"/>
              </a:rPr>
              <a:t>Після </a:t>
            </a:r>
            <a:r>
              <a:rPr lang="en-US" sz="1850" kern="0" dirty="0" err="1">
                <a:solidFill>
                  <a:srgbClr val="000000"/>
                </a:solidFill>
                <a:latin typeface="Open Sans"/>
                <a:ea typeface="Open Sans"/>
                <a:cs typeface="Open Sans"/>
                <a:sym typeface="Open Sans"/>
              </a:rPr>
              <a:t>завершення</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уроку</a:t>
            </a:r>
            <a:r>
              <a:rPr lang="en-US" sz="1850" kern="0" dirty="0">
                <a:solidFill>
                  <a:srgbClr val="000000"/>
                </a:solidFill>
                <a:latin typeface="Open Sans"/>
                <a:ea typeface="Open Sans"/>
                <a:cs typeface="Open Sans"/>
                <a:sym typeface="Open Sans"/>
              </a:rPr>
              <a:t> 1 </a:t>
            </a:r>
            <a:r>
              <a:rPr lang="en-US" sz="1850" kern="0" dirty="0" err="1">
                <a:solidFill>
                  <a:srgbClr val="000000"/>
                </a:solidFill>
                <a:latin typeface="Open Sans"/>
                <a:ea typeface="Open Sans"/>
                <a:cs typeface="Open Sans"/>
                <a:sym typeface="Open Sans"/>
              </a:rPr>
              <a:t>ви</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повинні</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вміти</a:t>
            </a:r>
            <a:r>
              <a:rPr lang="en-US" sz="1850" kern="0" dirty="0">
                <a:solidFill>
                  <a:srgbClr val="000000"/>
                </a:solidFill>
                <a:latin typeface="Open Sans"/>
                <a:ea typeface="Open Sans"/>
                <a:cs typeface="Open Sans"/>
                <a:sym typeface="Open Sans"/>
              </a:rPr>
              <a:t>:</a:t>
            </a:r>
            <a:endParaRPr sz="1850" kern="0" dirty="0">
              <a:solidFill>
                <a:srgbClr val="000000"/>
              </a:solidFill>
              <a:latin typeface="Arial"/>
              <a:cs typeface="Arial"/>
              <a:sym typeface="Arial"/>
            </a:endParaRPr>
          </a:p>
          <a:p>
            <a:pPr marL="409575" lvl="1" indent="-204470" defTabSz="609630">
              <a:lnSpc>
                <a:spcPct val="140014"/>
              </a:lnSpc>
              <a:buClr>
                <a:srgbClr val="000000"/>
              </a:buClr>
              <a:buSzPts val="2849"/>
              <a:buFont typeface="Arial"/>
              <a:buChar char="•"/>
            </a:pPr>
            <a:r>
              <a:rPr lang="en-US" sz="1850" kern="0" dirty="0" err="1">
                <a:solidFill>
                  <a:srgbClr val="000000"/>
                </a:solidFill>
                <a:latin typeface="Open Sans"/>
                <a:ea typeface="Open Sans"/>
                <a:cs typeface="Open Sans"/>
                <a:sym typeface="Open Sans"/>
              </a:rPr>
              <a:t>Дати</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визначення</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доконтактної</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профілактики</a:t>
            </a:r>
            <a:r>
              <a:rPr lang="en-US" sz="1850" kern="0" dirty="0">
                <a:solidFill>
                  <a:srgbClr val="000000"/>
                </a:solidFill>
                <a:latin typeface="Open Sans"/>
                <a:ea typeface="Open Sans"/>
                <a:cs typeface="Open Sans"/>
                <a:sym typeface="Open Sans"/>
              </a:rPr>
              <a:t> (</a:t>
            </a:r>
            <a:r>
              <a:rPr lang="uk-UA" sz="1850" kern="0" dirty="0">
                <a:solidFill>
                  <a:srgbClr val="000000"/>
                </a:solidFill>
                <a:latin typeface="Open Sans"/>
                <a:ea typeface="Open Sans"/>
                <a:cs typeface="Open Sans"/>
                <a:sym typeface="Open Sans"/>
              </a:rPr>
              <a:t>ДКП</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та</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відрізнити</a:t>
            </a:r>
            <a:r>
              <a:rPr lang="en-US" sz="1850" kern="0" dirty="0">
                <a:solidFill>
                  <a:srgbClr val="000000"/>
                </a:solidFill>
                <a:latin typeface="Open Sans"/>
                <a:ea typeface="Open Sans"/>
                <a:cs typeface="Open Sans"/>
                <a:sym typeface="Open Sans"/>
              </a:rPr>
              <a:t> </a:t>
            </a:r>
            <a:r>
              <a:rPr lang="uk-UA" sz="1850" kern="0" dirty="0">
                <a:solidFill>
                  <a:srgbClr val="000000"/>
                </a:solidFill>
                <a:latin typeface="Open Sans"/>
                <a:ea typeface="Open Sans"/>
                <a:cs typeface="Open Sans"/>
                <a:sym typeface="Open Sans"/>
              </a:rPr>
              <a:t>ДКП</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від</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постконтактної</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профілактики</a:t>
            </a:r>
            <a:r>
              <a:rPr lang="en-US" sz="1850" kern="0" dirty="0">
                <a:solidFill>
                  <a:srgbClr val="000000"/>
                </a:solidFill>
                <a:latin typeface="Open Sans"/>
                <a:ea typeface="Open Sans"/>
                <a:cs typeface="Open Sans"/>
                <a:sym typeface="Open Sans"/>
              </a:rPr>
              <a:t> (</a:t>
            </a:r>
            <a:r>
              <a:rPr lang="uk-UA" sz="1850" kern="0" dirty="0">
                <a:solidFill>
                  <a:srgbClr val="000000"/>
                </a:solidFill>
                <a:latin typeface="Open Sans"/>
                <a:ea typeface="Open Sans"/>
                <a:cs typeface="Open Sans"/>
                <a:sym typeface="Open Sans"/>
              </a:rPr>
              <a:t>ПКП</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та</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антиретровірусної</a:t>
            </a:r>
            <a:r>
              <a:rPr lang="en-US" sz="1850" kern="0" dirty="0">
                <a:solidFill>
                  <a:srgbClr val="000000"/>
                </a:solidFill>
                <a:latin typeface="Open Sans"/>
                <a:ea typeface="Open Sans"/>
                <a:cs typeface="Open Sans"/>
                <a:sym typeface="Open Sans"/>
              </a:rPr>
              <a:t> </a:t>
            </a:r>
            <a:r>
              <a:rPr lang="en-US" sz="1850" kern="0" dirty="0" err="1">
                <a:solidFill>
                  <a:srgbClr val="000000"/>
                </a:solidFill>
                <a:latin typeface="Open Sans"/>
                <a:ea typeface="Open Sans"/>
                <a:cs typeface="Open Sans"/>
                <a:sym typeface="Open Sans"/>
              </a:rPr>
              <a:t>терапії</a:t>
            </a:r>
            <a:r>
              <a:rPr lang="en-US" sz="1850" kern="0" dirty="0">
                <a:solidFill>
                  <a:srgbClr val="000000"/>
                </a:solidFill>
                <a:latin typeface="Open Sans"/>
                <a:ea typeface="Open Sans"/>
                <a:cs typeface="Open Sans"/>
                <a:sym typeface="Open Sans"/>
              </a:rPr>
              <a:t> (ART)</a:t>
            </a:r>
            <a:endParaRPr sz="1850" kern="0" dirty="0">
              <a:solidFill>
                <a:srgbClr val="000000"/>
              </a:solidFill>
              <a:latin typeface="Arial"/>
              <a:cs typeface="Arial"/>
            </a:endParaRPr>
          </a:p>
          <a:p>
            <a:pPr marL="409575" lvl="1" indent="-204470" defTabSz="609630">
              <a:lnSpc>
                <a:spcPct val="140014"/>
              </a:lnSpc>
              <a:buClr>
                <a:srgbClr val="000000"/>
              </a:buClr>
              <a:buSzPts val="2849"/>
              <a:buFont typeface="Arial"/>
              <a:buChar char="•"/>
            </a:pPr>
            <a:r>
              <a:rPr lang="en-US" sz="1850" kern="0" err="1">
                <a:solidFill>
                  <a:srgbClr val="000000"/>
                </a:solidFill>
                <a:latin typeface="Open Sans"/>
                <a:ea typeface="Open Sans"/>
                <a:cs typeface="Open Sans"/>
                <a:sym typeface="Open Sans"/>
              </a:rPr>
              <a:t>Визначити</a:t>
            </a:r>
            <a:r>
              <a:rPr lang="en-US" sz="1850" kern="0" dirty="0">
                <a:solidFill>
                  <a:srgbClr val="000000"/>
                </a:solidFill>
                <a:latin typeface="Open Sans"/>
                <a:ea typeface="Open Sans"/>
                <a:cs typeface="Open Sans"/>
                <a:sym typeface="Open Sans"/>
              </a:rPr>
              <a:t>, </a:t>
            </a:r>
            <a:r>
              <a:rPr lang="en-US" sz="1850" kern="0" err="1">
                <a:solidFill>
                  <a:srgbClr val="000000"/>
                </a:solidFill>
                <a:latin typeface="Open Sans"/>
                <a:ea typeface="Open Sans"/>
                <a:cs typeface="Open Sans"/>
                <a:sym typeface="Open Sans"/>
              </a:rPr>
              <a:t>які</a:t>
            </a:r>
            <a:r>
              <a:rPr lang="en-US" sz="1850" kern="0" dirty="0">
                <a:solidFill>
                  <a:srgbClr val="000000"/>
                </a:solidFill>
                <a:latin typeface="Open Sans"/>
                <a:ea typeface="Open Sans"/>
                <a:cs typeface="Open Sans"/>
                <a:sym typeface="Open Sans"/>
              </a:rPr>
              <a:t> є </a:t>
            </a:r>
            <a:r>
              <a:rPr lang="en-US" sz="1850" kern="0" err="1">
                <a:solidFill>
                  <a:srgbClr val="000000"/>
                </a:solidFill>
                <a:latin typeface="Open Sans"/>
                <a:ea typeface="Open Sans"/>
                <a:cs typeface="Open Sans"/>
                <a:sym typeface="Open Sans"/>
              </a:rPr>
              <a:t>сучасні</a:t>
            </a:r>
            <a:r>
              <a:rPr lang="en-US" sz="1850" kern="0" dirty="0">
                <a:solidFill>
                  <a:srgbClr val="000000"/>
                </a:solidFill>
                <a:latin typeface="Open Sans"/>
                <a:ea typeface="Open Sans"/>
                <a:cs typeface="Open Sans"/>
                <a:sym typeface="Open Sans"/>
              </a:rPr>
              <a:t> </a:t>
            </a:r>
            <a:r>
              <a:rPr lang="en-US" sz="1850" kern="0" err="1">
                <a:solidFill>
                  <a:srgbClr val="000000"/>
                </a:solidFill>
                <a:latin typeface="Open Sans"/>
                <a:ea typeface="Open Sans"/>
                <a:cs typeface="Open Sans"/>
                <a:sym typeface="Open Sans"/>
              </a:rPr>
              <a:t>форми</a:t>
            </a:r>
            <a:r>
              <a:rPr lang="en-US" sz="1850" kern="0" dirty="0">
                <a:solidFill>
                  <a:srgbClr val="000000"/>
                </a:solidFill>
                <a:latin typeface="Open Sans"/>
                <a:ea typeface="Open Sans"/>
                <a:cs typeface="Open Sans"/>
                <a:sym typeface="Open Sans"/>
              </a:rPr>
              <a:t> </a:t>
            </a:r>
            <a:r>
              <a:rPr lang="uk-UA" sz="1850" kern="0">
                <a:solidFill>
                  <a:srgbClr val="000000"/>
                </a:solidFill>
                <a:latin typeface="Open Sans"/>
                <a:ea typeface="Open Sans"/>
                <a:cs typeface="Open Sans"/>
                <a:sym typeface="Open Sans"/>
              </a:rPr>
              <a:t>випуску</a:t>
            </a:r>
            <a:r>
              <a:rPr lang="en-US" sz="1850" kern="0">
                <a:solidFill>
                  <a:srgbClr val="000000"/>
                </a:solidFill>
                <a:latin typeface="Open Sans"/>
                <a:ea typeface="Open Sans"/>
                <a:cs typeface="Open Sans"/>
                <a:sym typeface="Open Sans"/>
              </a:rPr>
              <a:t> </a:t>
            </a:r>
            <a:r>
              <a:rPr lang="en-US" sz="1850" kern="0" dirty="0">
                <a:solidFill>
                  <a:srgbClr val="000000"/>
                </a:solidFill>
                <a:latin typeface="Open Sans"/>
                <a:ea typeface="Open Sans"/>
                <a:cs typeface="Open Sans"/>
                <a:sym typeface="Open Sans"/>
              </a:rPr>
              <a:t>та </a:t>
            </a:r>
            <a:r>
              <a:rPr lang="en-US" sz="1850" kern="0" err="1">
                <a:solidFill>
                  <a:srgbClr val="000000"/>
                </a:solidFill>
                <a:latin typeface="Open Sans"/>
                <a:ea typeface="Open Sans"/>
                <a:cs typeface="Open Sans"/>
                <a:sym typeface="Open Sans"/>
              </a:rPr>
              <a:t>способи</a:t>
            </a:r>
            <a:r>
              <a:rPr lang="en-US" sz="1850" kern="0" dirty="0">
                <a:solidFill>
                  <a:srgbClr val="000000"/>
                </a:solidFill>
                <a:latin typeface="Open Sans"/>
                <a:ea typeface="Open Sans"/>
                <a:cs typeface="Open Sans"/>
                <a:sym typeface="Open Sans"/>
              </a:rPr>
              <a:t> </a:t>
            </a:r>
            <a:r>
              <a:rPr lang="en-US" sz="1850" kern="0" err="1">
                <a:solidFill>
                  <a:srgbClr val="000000"/>
                </a:solidFill>
                <a:latin typeface="Open Sans"/>
                <a:ea typeface="Open Sans"/>
                <a:cs typeface="Open Sans"/>
                <a:sym typeface="Open Sans"/>
              </a:rPr>
              <a:t>прийому</a:t>
            </a:r>
            <a:r>
              <a:rPr lang="en-US" sz="1850" kern="0" dirty="0">
                <a:solidFill>
                  <a:srgbClr val="000000"/>
                </a:solidFill>
                <a:latin typeface="Open Sans"/>
                <a:ea typeface="Open Sans"/>
                <a:cs typeface="Open Sans"/>
                <a:sym typeface="Open Sans"/>
              </a:rPr>
              <a:t>  </a:t>
            </a:r>
            <a:r>
              <a:rPr lang="en-US" sz="1850" kern="0" err="1">
                <a:solidFill>
                  <a:srgbClr val="000000"/>
                </a:solidFill>
                <a:latin typeface="Open Sans"/>
                <a:ea typeface="Open Sans"/>
                <a:cs typeface="Open Sans"/>
                <a:sym typeface="Open Sans"/>
              </a:rPr>
              <a:t>продуктів</a:t>
            </a:r>
            <a:r>
              <a:rPr lang="en-US" sz="1850" kern="0" dirty="0">
                <a:solidFill>
                  <a:srgbClr val="000000"/>
                </a:solidFill>
                <a:latin typeface="Open Sans"/>
                <a:ea typeface="Open Sans"/>
                <a:cs typeface="Open Sans"/>
                <a:sym typeface="Open Sans"/>
              </a:rPr>
              <a:t> </a:t>
            </a:r>
            <a:r>
              <a:rPr lang="uk-UA" sz="1850" kern="0" dirty="0">
                <a:solidFill>
                  <a:srgbClr val="000000"/>
                </a:solidFill>
                <a:latin typeface="Open Sans"/>
                <a:ea typeface="Open Sans"/>
                <a:cs typeface="Open Sans"/>
                <a:sym typeface="Open Sans"/>
              </a:rPr>
              <a:t>ДКП</a:t>
            </a:r>
            <a:endParaRPr sz="1850" kern="0" dirty="0">
              <a:solidFill>
                <a:srgbClr val="000000"/>
              </a:solidFill>
              <a:latin typeface="Arial"/>
              <a:cs typeface="Arial"/>
            </a:endParaRPr>
          </a:p>
          <a:p>
            <a:pPr marL="409575" lvl="1" indent="-204470" defTabSz="609630">
              <a:lnSpc>
                <a:spcPct val="140014"/>
              </a:lnSpc>
              <a:buClr>
                <a:srgbClr val="000000"/>
              </a:buClr>
              <a:buSzPts val="2849"/>
              <a:buFont typeface="Arial"/>
              <a:buChar char="•"/>
            </a:pPr>
            <a:r>
              <a:rPr lang="en-US" sz="1899" kern="0" dirty="0" err="1">
                <a:solidFill>
                  <a:srgbClr val="000000"/>
                </a:solidFill>
                <a:latin typeface="Open Sans"/>
                <a:ea typeface="Open Sans"/>
                <a:cs typeface="Open Sans"/>
                <a:sym typeface="Open Sans"/>
              </a:rPr>
              <a:t>Описати</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як</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кожен</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препарат</a:t>
            </a:r>
            <a:r>
              <a:rPr lang="en-US" sz="1899" kern="0" dirty="0">
                <a:solidFill>
                  <a:srgbClr val="000000"/>
                </a:solidFill>
                <a:latin typeface="Open Sans"/>
                <a:ea typeface="Open Sans"/>
                <a:cs typeface="Open Sans"/>
                <a:sym typeface="Open Sans"/>
              </a:rPr>
              <a:t> </a:t>
            </a:r>
            <a:r>
              <a:rPr lang="uk-UA" sz="1899" kern="0" dirty="0">
                <a:solidFill>
                  <a:srgbClr val="000000"/>
                </a:solidFill>
                <a:latin typeface="Open Sans"/>
                <a:ea typeface="Open Sans"/>
                <a:cs typeface="Open Sans"/>
                <a:sym typeface="Open Sans"/>
              </a:rPr>
              <a:t>ДКП</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упаковується</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та</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як</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його</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потрібно</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зберігати</a:t>
            </a:r>
            <a:endParaRPr sz="933" kern="0" dirty="0">
              <a:solidFill>
                <a:srgbClr val="000000"/>
              </a:solidFill>
              <a:latin typeface="Arial"/>
              <a:cs typeface="Arial"/>
            </a:endParaRPr>
          </a:p>
          <a:p>
            <a:pPr marL="409575" lvl="1" indent="-204470" defTabSz="609630">
              <a:lnSpc>
                <a:spcPct val="140014"/>
              </a:lnSpc>
              <a:buClr>
                <a:srgbClr val="000000"/>
              </a:buClr>
              <a:buSzPts val="2849"/>
              <a:buFont typeface="Arial"/>
              <a:buChar char="•"/>
            </a:pPr>
            <a:r>
              <a:rPr lang="en-US" sz="1899" kern="0" dirty="0" err="1">
                <a:solidFill>
                  <a:srgbClr val="000000"/>
                </a:solidFill>
                <a:latin typeface="Open Sans"/>
                <a:ea typeface="Open Sans"/>
                <a:cs typeface="Open Sans"/>
                <a:sym typeface="Open Sans"/>
              </a:rPr>
              <a:t>Описати</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наукові</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докази</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того</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що</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різні</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препарати</a:t>
            </a:r>
            <a:r>
              <a:rPr lang="en-US" sz="1899" kern="0" dirty="0">
                <a:solidFill>
                  <a:srgbClr val="000000"/>
                </a:solidFill>
                <a:latin typeface="Open Sans"/>
                <a:ea typeface="Open Sans"/>
                <a:cs typeface="Open Sans"/>
                <a:sym typeface="Open Sans"/>
              </a:rPr>
              <a:t> </a:t>
            </a:r>
            <a:r>
              <a:rPr lang="uk-UA" sz="1899" kern="0" dirty="0">
                <a:solidFill>
                  <a:srgbClr val="000000"/>
                </a:solidFill>
                <a:latin typeface="Open Sans"/>
                <a:ea typeface="Open Sans"/>
                <a:cs typeface="Open Sans"/>
                <a:sym typeface="Open Sans"/>
              </a:rPr>
              <a:t>ДКП</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захищають</a:t>
            </a:r>
            <a:r>
              <a:rPr lang="en-US" sz="1899" kern="0" dirty="0">
                <a:solidFill>
                  <a:srgbClr val="000000"/>
                </a:solidFill>
                <a:latin typeface="Open Sans"/>
                <a:ea typeface="Open Sans"/>
                <a:cs typeface="Open Sans"/>
                <a:sym typeface="Open Sans"/>
              </a:rPr>
              <a:t> </a:t>
            </a:r>
            <a:r>
              <a:rPr lang="en-US" sz="1899" kern="0" dirty="0" err="1">
                <a:solidFill>
                  <a:srgbClr val="000000"/>
                </a:solidFill>
                <a:latin typeface="Open Sans"/>
                <a:ea typeface="Open Sans"/>
                <a:cs typeface="Open Sans"/>
                <a:sym typeface="Open Sans"/>
              </a:rPr>
              <a:t>від</a:t>
            </a:r>
            <a:r>
              <a:rPr lang="en-US" sz="1899" kern="0" dirty="0">
                <a:solidFill>
                  <a:srgbClr val="000000"/>
                </a:solidFill>
                <a:latin typeface="Open Sans"/>
                <a:ea typeface="Open Sans"/>
                <a:cs typeface="Open Sans"/>
                <a:sym typeface="Open Sans"/>
              </a:rPr>
              <a:t> ВІЛ</a:t>
            </a:r>
            <a:endParaRPr sz="933" kern="0" dirty="0">
              <a:solidFill>
                <a:srgbClr val="000000"/>
              </a:solidFill>
              <a:latin typeface="Arial"/>
              <a:cs typeface="Arial"/>
            </a:endParaRPr>
          </a:p>
          <a:p>
            <a:pPr defTabSz="609630">
              <a:lnSpc>
                <a:spcPct val="140014"/>
              </a:lnSpc>
              <a:buClr>
                <a:srgbClr val="000000"/>
              </a:buClr>
            </a:pPr>
            <a:endParaRPr sz="1899" kern="0" dirty="0">
              <a:solidFill>
                <a:srgbClr val="000000"/>
              </a:solidFill>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grpSp>
        <p:nvGrpSpPr>
          <p:cNvPr id="350" name="Google Shape;350;p20"/>
          <p:cNvGrpSpPr/>
          <p:nvPr/>
        </p:nvGrpSpPr>
        <p:grpSpPr>
          <a:xfrm>
            <a:off x="3210248" y="685800"/>
            <a:ext cx="5771504" cy="4569026"/>
            <a:chOff x="0" y="0"/>
            <a:chExt cx="11543009" cy="9138052"/>
          </a:xfrm>
        </p:grpSpPr>
        <p:sp>
          <p:nvSpPr>
            <p:cNvPr id="351" name="Google Shape;351;p20"/>
            <p:cNvSpPr/>
            <p:nvPr/>
          </p:nvSpPr>
          <p:spPr>
            <a:xfrm>
              <a:off x="1545693" y="0"/>
              <a:ext cx="8429440" cy="9100610"/>
            </a:xfrm>
            <a:custGeom>
              <a:avLst/>
              <a:gdLst/>
              <a:ahLst/>
              <a:cxnLst/>
              <a:rect l="l" t="t" r="r" b="b"/>
              <a:pathLst>
                <a:path w="8429440" h="9100610" extrusionOk="0">
                  <a:moveTo>
                    <a:pt x="0" y="0"/>
                  </a:moveTo>
                  <a:lnTo>
                    <a:pt x="8429441" y="0"/>
                  </a:lnTo>
                  <a:lnTo>
                    <a:pt x="8429441" y="9100610"/>
                  </a:lnTo>
                  <a:lnTo>
                    <a:pt x="0" y="9100610"/>
                  </a:lnTo>
                  <a:lnTo>
                    <a:pt x="0" y="0"/>
                  </a:lnTo>
                  <a:close/>
                </a:path>
              </a:pathLst>
            </a:custGeom>
            <a:blipFill rotWithShape="1">
              <a:blip r:embed="rId3">
                <a:alphaModFix/>
              </a:blip>
              <a:stretch>
                <a:fillRect/>
              </a:stretch>
            </a:blipFill>
            <a:ln>
              <a:noFill/>
            </a:ln>
          </p:spPr>
        </p:sp>
        <p:sp>
          <p:nvSpPr>
            <p:cNvPr id="352" name="Google Shape;352;p20"/>
            <p:cNvSpPr/>
            <p:nvPr/>
          </p:nvSpPr>
          <p:spPr>
            <a:xfrm>
              <a:off x="2328888" y="6167194"/>
              <a:ext cx="2491356" cy="2287518"/>
            </a:xfrm>
            <a:custGeom>
              <a:avLst/>
              <a:gdLst/>
              <a:ahLst/>
              <a:cxnLst/>
              <a:rect l="l" t="t" r="r" b="b"/>
              <a:pathLst>
                <a:path w="2491356" h="2287518" extrusionOk="0">
                  <a:moveTo>
                    <a:pt x="0" y="0"/>
                  </a:moveTo>
                  <a:lnTo>
                    <a:pt x="2491355" y="0"/>
                  </a:lnTo>
                  <a:lnTo>
                    <a:pt x="2491355"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353" name="Google Shape;353;p20"/>
            <p:cNvSpPr/>
            <p:nvPr/>
          </p:nvSpPr>
          <p:spPr>
            <a:xfrm rot="3544265">
              <a:off x="4643559" y="5330971"/>
              <a:ext cx="2491356" cy="2287518"/>
            </a:xfrm>
            <a:custGeom>
              <a:avLst/>
              <a:gdLst/>
              <a:ahLst/>
              <a:cxnLst/>
              <a:rect l="l" t="t" r="r" b="b"/>
              <a:pathLst>
                <a:path w="2491356" h="2287518" extrusionOk="0">
                  <a:moveTo>
                    <a:pt x="0" y="0"/>
                  </a:moveTo>
                  <a:lnTo>
                    <a:pt x="2491356" y="0"/>
                  </a:lnTo>
                  <a:lnTo>
                    <a:pt x="2491356"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354" name="Google Shape;354;p20"/>
            <p:cNvSpPr/>
            <p:nvPr/>
          </p:nvSpPr>
          <p:spPr>
            <a:xfrm rot="5936175">
              <a:off x="6539810" y="4298551"/>
              <a:ext cx="2491356" cy="2287518"/>
            </a:xfrm>
            <a:custGeom>
              <a:avLst/>
              <a:gdLst/>
              <a:ahLst/>
              <a:cxnLst/>
              <a:rect l="l" t="t" r="r" b="b"/>
              <a:pathLst>
                <a:path w="2491356" h="2287518" extrusionOk="0">
                  <a:moveTo>
                    <a:pt x="0" y="0"/>
                  </a:moveTo>
                  <a:lnTo>
                    <a:pt x="2491356" y="0"/>
                  </a:lnTo>
                  <a:lnTo>
                    <a:pt x="2491356" y="2287517"/>
                  </a:lnTo>
                  <a:lnTo>
                    <a:pt x="0" y="2287517"/>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355" name="Google Shape;355;p20"/>
            <p:cNvSpPr/>
            <p:nvPr/>
          </p:nvSpPr>
          <p:spPr>
            <a:xfrm>
              <a:off x="8729456" y="3674559"/>
              <a:ext cx="2491356" cy="2287518"/>
            </a:xfrm>
            <a:custGeom>
              <a:avLst/>
              <a:gdLst/>
              <a:ahLst/>
              <a:cxnLst/>
              <a:rect l="l" t="t" r="r" b="b"/>
              <a:pathLst>
                <a:path w="2491356" h="2287518" extrusionOk="0">
                  <a:moveTo>
                    <a:pt x="0" y="0"/>
                  </a:moveTo>
                  <a:lnTo>
                    <a:pt x="2491356" y="0"/>
                  </a:lnTo>
                  <a:lnTo>
                    <a:pt x="2491356"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356" name="Google Shape;356;p20"/>
            <p:cNvSpPr/>
            <p:nvPr/>
          </p:nvSpPr>
          <p:spPr>
            <a:xfrm>
              <a:off x="9708349" y="4921258"/>
              <a:ext cx="1294243" cy="1207175"/>
            </a:xfrm>
            <a:custGeom>
              <a:avLst/>
              <a:gdLst/>
              <a:ahLst/>
              <a:cxnLst/>
              <a:rect l="l" t="t" r="r" b="b"/>
              <a:pathLst>
                <a:path w="1294243" h="1207175" extrusionOk="0">
                  <a:moveTo>
                    <a:pt x="0" y="0"/>
                  </a:moveTo>
                  <a:lnTo>
                    <a:pt x="1294243" y="0"/>
                  </a:lnTo>
                  <a:lnTo>
                    <a:pt x="1294243" y="1207176"/>
                  </a:lnTo>
                  <a:lnTo>
                    <a:pt x="0" y="1207176"/>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357" name="Google Shape;357;p20"/>
            <p:cNvSpPr/>
            <p:nvPr/>
          </p:nvSpPr>
          <p:spPr>
            <a:xfrm>
              <a:off x="9766693" y="4975678"/>
              <a:ext cx="1177554" cy="1098337"/>
            </a:xfrm>
            <a:custGeom>
              <a:avLst/>
              <a:gdLst/>
              <a:ahLst/>
              <a:cxnLst/>
              <a:rect l="l" t="t" r="r" b="b"/>
              <a:pathLst>
                <a:path w="1177554" h="1098337" extrusionOk="0">
                  <a:moveTo>
                    <a:pt x="0" y="0"/>
                  </a:moveTo>
                  <a:lnTo>
                    <a:pt x="1177554" y="0"/>
                  </a:lnTo>
                  <a:lnTo>
                    <a:pt x="1177554" y="1098336"/>
                  </a:lnTo>
                  <a:lnTo>
                    <a:pt x="0" y="1098336"/>
                  </a:lnTo>
                  <a:lnTo>
                    <a:pt x="0" y="0"/>
                  </a:lnTo>
                  <a:close/>
                </a:path>
              </a:pathLst>
            </a:custGeom>
            <a:blipFill rotWithShape="1">
              <a:blip r:embed="rId6" cstate="email">
                <a:alphaModFix/>
                <a:extLst>
                  <a:ext uri="{28A0092B-C50C-407E-A947-70E740481C1C}">
                    <a14:useLocalDpi xmlns:a14="http://schemas.microsoft.com/office/drawing/2010/main"/>
                  </a:ext>
                </a:extLst>
              </a:blip>
              <a:stretch>
                <a:fillRect/>
              </a:stretch>
            </a:blipFill>
            <a:ln>
              <a:noFill/>
            </a:ln>
          </p:spPr>
        </p:sp>
        <p:sp>
          <p:nvSpPr>
            <p:cNvPr id="358" name="Google Shape;358;p20"/>
            <p:cNvSpPr/>
            <p:nvPr/>
          </p:nvSpPr>
          <p:spPr>
            <a:xfrm>
              <a:off x="9939423" y="5136787"/>
              <a:ext cx="832094" cy="776117"/>
            </a:xfrm>
            <a:custGeom>
              <a:avLst/>
              <a:gdLst/>
              <a:ahLst/>
              <a:cxnLst/>
              <a:rect l="l" t="t" r="r" b="b"/>
              <a:pathLst>
                <a:path w="832094" h="776117" extrusionOk="0">
                  <a:moveTo>
                    <a:pt x="0" y="0"/>
                  </a:moveTo>
                  <a:lnTo>
                    <a:pt x="832095" y="0"/>
                  </a:lnTo>
                  <a:lnTo>
                    <a:pt x="832095" y="776118"/>
                  </a:lnTo>
                  <a:lnTo>
                    <a:pt x="0" y="776118"/>
                  </a:lnTo>
                  <a:lnTo>
                    <a:pt x="0" y="0"/>
                  </a:lnTo>
                  <a:close/>
                </a:path>
              </a:pathLst>
            </a:custGeom>
            <a:blipFill rotWithShape="1">
              <a:blip r:embed="rId7" cstate="email">
                <a:alphaModFix/>
                <a:extLst>
                  <a:ext uri="{28A0092B-C50C-407E-A947-70E740481C1C}">
                    <a14:useLocalDpi xmlns:a14="http://schemas.microsoft.com/office/drawing/2010/main"/>
                  </a:ext>
                </a:extLst>
              </a:blip>
              <a:stretch>
                <a:fillRect/>
              </a:stretch>
            </a:blipFill>
            <a:ln>
              <a:noFill/>
            </a:ln>
          </p:spPr>
        </p:sp>
        <p:sp>
          <p:nvSpPr>
            <p:cNvPr id="359" name="Google Shape;359;p20"/>
            <p:cNvSpPr/>
            <p:nvPr/>
          </p:nvSpPr>
          <p:spPr>
            <a:xfrm>
              <a:off x="10174353" y="5305879"/>
              <a:ext cx="362234" cy="362234"/>
            </a:xfrm>
            <a:custGeom>
              <a:avLst/>
              <a:gdLst/>
              <a:ahLst/>
              <a:cxnLst/>
              <a:rect l="l" t="t" r="r" b="b"/>
              <a:pathLst>
                <a:path w="362234" h="362234" extrusionOk="0">
                  <a:moveTo>
                    <a:pt x="0" y="0"/>
                  </a:moveTo>
                  <a:lnTo>
                    <a:pt x="362235" y="0"/>
                  </a:lnTo>
                  <a:lnTo>
                    <a:pt x="362235" y="362235"/>
                  </a:lnTo>
                  <a:lnTo>
                    <a:pt x="0" y="362235"/>
                  </a:lnTo>
                  <a:lnTo>
                    <a:pt x="0" y="0"/>
                  </a:lnTo>
                  <a:close/>
                </a:path>
              </a:pathLst>
            </a:custGeom>
            <a:blipFill rotWithShape="1">
              <a:blip r:embed="rId8" cstate="email">
                <a:alphaModFix/>
                <a:extLst>
                  <a:ext uri="{28A0092B-C50C-407E-A947-70E740481C1C}">
                    <a14:useLocalDpi xmlns:a14="http://schemas.microsoft.com/office/drawing/2010/main"/>
                  </a:ext>
                </a:extLst>
              </a:blip>
              <a:stretch>
                <a:fillRect/>
              </a:stretch>
            </a:blipFill>
            <a:ln>
              <a:noFill/>
            </a:ln>
          </p:spPr>
        </p:sp>
        <p:sp>
          <p:nvSpPr>
            <p:cNvPr id="360" name="Google Shape;360;p20"/>
            <p:cNvSpPr/>
            <p:nvPr/>
          </p:nvSpPr>
          <p:spPr>
            <a:xfrm>
              <a:off x="5261466" y="5442310"/>
              <a:ext cx="997896" cy="930764"/>
            </a:xfrm>
            <a:custGeom>
              <a:avLst/>
              <a:gdLst/>
              <a:ahLst/>
              <a:cxnLst/>
              <a:rect l="l" t="t" r="r" b="b"/>
              <a:pathLst>
                <a:path w="997896" h="930764" extrusionOk="0">
                  <a:moveTo>
                    <a:pt x="0" y="0"/>
                  </a:moveTo>
                  <a:lnTo>
                    <a:pt x="997895" y="0"/>
                  </a:lnTo>
                  <a:lnTo>
                    <a:pt x="997895" y="930764"/>
                  </a:lnTo>
                  <a:lnTo>
                    <a:pt x="0" y="930764"/>
                  </a:lnTo>
                  <a:lnTo>
                    <a:pt x="0" y="0"/>
                  </a:lnTo>
                  <a:close/>
                </a:path>
              </a:pathLst>
            </a:custGeom>
            <a:blipFill rotWithShape="1">
              <a:blip r:embed="rId9" cstate="email">
                <a:alphaModFix/>
                <a:extLst>
                  <a:ext uri="{28A0092B-C50C-407E-A947-70E740481C1C}">
                    <a14:useLocalDpi xmlns:a14="http://schemas.microsoft.com/office/drawing/2010/main"/>
                  </a:ext>
                </a:extLst>
              </a:blip>
              <a:stretch>
                <a:fillRect/>
              </a:stretch>
            </a:blipFill>
            <a:ln>
              <a:noFill/>
            </a:ln>
          </p:spPr>
        </p:sp>
        <p:sp>
          <p:nvSpPr>
            <p:cNvPr id="361" name="Google Shape;361;p20"/>
            <p:cNvSpPr/>
            <p:nvPr/>
          </p:nvSpPr>
          <p:spPr>
            <a:xfrm>
              <a:off x="5306451" y="5484268"/>
              <a:ext cx="907925" cy="846847"/>
            </a:xfrm>
            <a:custGeom>
              <a:avLst/>
              <a:gdLst/>
              <a:ahLst/>
              <a:cxnLst/>
              <a:rect l="l" t="t" r="r" b="b"/>
              <a:pathLst>
                <a:path w="907925" h="846847" extrusionOk="0">
                  <a:moveTo>
                    <a:pt x="0" y="0"/>
                  </a:moveTo>
                  <a:lnTo>
                    <a:pt x="907925" y="0"/>
                  </a:lnTo>
                  <a:lnTo>
                    <a:pt x="907925" y="846847"/>
                  </a:lnTo>
                  <a:lnTo>
                    <a:pt x="0" y="846847"/>
                  </a:lnTo>
                  <a:lnTo>
                    <a:pt x="0" y="0"/>
                  </a:lnTo>
                  <a:close/>
                </a:path>
              </a:pathLst>
            </a:custGeom>
            <a:blipFill rotWithShape="1">
              <a:blip r:embed="rId10" cstate="email">
                <a:alphaModFix/>
                <a:extLst>
                  <a:ext uri="{28A0092B-C50C-407E-A947-70E740481C1C}">
                    <a14:useLocalDpi xmlns:a14="http://schemas.microsoft.com/office/drawing/2010/main"/>
                  </a:ext>
                </a:extLst>
              </a:blip>
              <a:stretch>
                <a:fillRect/>
              </a:stretch>
            </a:blipFill>
            <a:ln>
              <a:noFill/>
            </a:ln>
          </p:spPr>
        </p:sp>
        <p:sp>
          <p:nvSpPr>
            <p:cNvPr id="362" name="Google Shape;362;p20"/>
            <p:cNvSpPr/>
            <p:nvPr/>
          </p:nvSpPr>
          <p:spPr>
            <a:xfrm>
              <a:off x="5439630" y="5608488"/>
              <a:ext cx="641567" cy="598407"/>
            </a:xfrm>
            <a:custGeom>
              <a:avLst/>
              <a:gdLst/>
              <a:ahLst/>
              <a:cxnLst/>
              <a:rect l="l" t="t" r="r" b="b"/>
              <a:pathLst>
                <a:path w="641567" h="598407" extrusionOk="0">
                  <a:moveTo>
                    <a:pt x="0" y="0"/>
                  </a:moveTo>
                  <a:lnTo>
                    <a:pt x="641567" y="0"/>
                  </a:lnTo>
                  <a:lnTo>
                    <a:pt x="641567" y="598407"/>
                  </a:lnTo>
                  <a:lnTo>
                    <a:pt x="0" y="598407"/>
                  </a:lnTo>
                  <a:lnTo>
                    <a:pt x="0" y="0"/>
                  </a:lnTo>
                  <a:close/>
                </a:path>
              </a:pathLst>
            </a:custGeom>
            <a:blipFill rotWithShape="1">
              <a:blip r:embed="rId11" cstate="email">
                <a:alphaModFix/>
                <a:extLst>
                  <a:ext uri="{28A0092B-C50C-407E-A947-70E740481C1C}">
                    <a14:useLocalDpi xmlns:a14="http://schemas.microsoft.com/office/drawing/2010/main"/>
                  </a:ext>
                </a:extLst>
              </a:blip>
              <a:stretch>
                <a:fillRect/>
              </a:stretch>
            </a:blipFill>
            <a:ln>
              <a:noFill/>
            </a:ln>
          </p:spPr>
        </p:sp>
        <p:sp>
          <p:nvSpPr>
            <p:cNvPr id="363" name="Google Shape;363;p20"/>
            <p:cNvSpPr/>
            <p:nvPr/>
          </p:nvSpPr>
          <p:spPr>
            <a:xfrm>
              <a:off x="5620767" y="5738862"/>
              <a:ext cx="279292" cy="279292"/>
            </a:xfrm>
            <a:custGeom>
              <a:avLst/>
              <a:gdLst/>
              <a:ahLst/>
              <a:cxnLst/>
              <a:rect l="l" t="t" r="r" b="b"/>
              <a:pathLst>
                <a:path w="279292" h="279292" extrusionOk="0">
                  <a:moveTo>
                    <a:pt x="0" y="0"/>
                  </a:moveTo>
                  <a:lnTo>
                    <a:pt x="279293" y="0"/>
                  </a:lnTo>
                  <a:lnTo>
                    <a:pt x="279293" y="279293"/>
                  </a:lnTo>
                  <a:lnTo>
                    <a:pt x="0" y="279293"/>
                  </a:lnTo>
                  <a:lnTo>
                    <a:pt x="0" y="0"/>
                  </a:lnTo>
                  <a:close/>
                </a:path>
              </a:pathLst>
            </a:custGeom>
            <a:blipFill rotWithShape="1">
              <a:blip r:embed="rId12" cstate="email">
                <a:alphaModFix/>
                <a:extLst>
                  <a:ext uri="{28A0092B-C50C-407E-A947-70E740481C1C}">
                    <a14:useLocalDpi xmlns:a14="http://schemas.microsoft.com/office/drawing/2010/main"/>
                  </a:ext>
                </a:extLst>
              </a:blip>
              <a:stretch>
                <a:fillRect/>
              </a:stretch>
            </a:blipFill>
            <a:ln>
              <a:noFill/>
            </a:ln>
          </p:spPr>
        </p:sp>
        <p:sp>
          <p:nvSpPr>
            <p:cNvPr id="364" name="Google Shape;364;p20"/>
            <p:cNvSpPr/>
            <p:nvPr/>
          </p:nvSpPr>
          <p:spPr>
            <a:xfrm>
              <a:off x="5192912" y="6850534"/>
              <a:ext cx="896535" cy="836222"/>
            </a:xfrm>
            <a:custGeom>
              <a:avLst/>
              <a:gdLst/>
              <a:ahLst/>
              <a:cxnLst/>
              <a:rect l="l" t="t" r="r" b="b"/>
              <a:pathLst>
                <a:path w="896535" h="836222" extrusionOk="0">
                  <a:moveTo>
                    <a:pt x="0" y="0"/>
                  </a:moveTo>
                  <a:lnTo>
                    <a:pt x="896534" y="0"/>
                  </a:lnTo>
                  <a:lnTo>
                    <a:pt x="896534" y="836222"/>
                  </a:lnTo>
                  <a:lnTo>
                    <a:pt x="0" y="836222"/>
                  </a:lnTo>
                  <a:lnTo>
                    <a:pt x="0" y="0"/>
                  </a:lnTo>
                  <a:close/>
                </a:path>
              </a:pathLst>
            </a:custGeom>
            <a:blipFill rotWithShape="1">
              <a:blip r:embed="rId13" cstate="email">
                <a:alphaModFix/>
                <a:extLst>
                  <a:ext uri="{28A0092B-C50C-407E-A947-70E740481C1C}">
                    <a14:useLocalDpi xmlns:a14="http://schemas.microsoft.com/office/drawing/2010/main"/>
                  </a:ext>
                </a:extLst>
              </a:blip>
              <a:stretch>
                <a:fillRect/>
              </a:stretch>
            </a:blipFill>
            <a:ln>
              <a:noFill/>
            </a:ln>
          </p:spPr>
        </p:sp>
        <p:sp>
          <p:nvSpPr>
            <p:cNvPr id="365" name="Google Shape;365;p20"/>
            <p:cNvSpPr/>
            <p:nvPr/>
          </p:nvSpPr>
          <p:spPr>
            <a:xfrm>
              <a:off x="5233327" y="6888230"/>
              <a:ext cx="815703" cy="760829"/>
            </a:xfrm>
            <a:custGeom>
              <a:avLst/>
              <a:gdLst/>
              <a:ahLst/>
              <a:cxnLst/>
              <a:rect l="l" t="t" r="r" b="b"/>
              <a:pathLst>
                <a:path w="815703" h="760829" extrusionOk="0">
                  <a:moveTo>
                    <a:pt x="0" y="0"/>
                  </a:moveTo>
                  <a:lnTo>
                    <a:pt x="815704" y="0"/>
                  </a:lnTo>
                  <a:lnTo>
                    <a:pt x="815704" y="760829"/>
                  </a:lnTo>
                  <a:lnTo>
                    <a:pt x="0" y="760829"/>
                  </a:lnTo>
                  <a:lnTo>
                    <a:pt x="0" y="0"/>
                  </a:lnTo>
                  <a:close/>
                </a:path>
              </a:pathLst>
            </a:custGeom>
            <a:blipFill rotWithShape="1">
              <a:blip r:embed="rId14" cstate="email">
                <a:alphaModFix/>
                <a:extLst>
                  <a:ext uri="{28A0092B-C50C-407E-A947-70E740481C1C}">
                    <a14:useLocalDpi xmlns:a14="http://schemas.microsoft.com/office/drawing/2010/main"/>
                  </a:ext>
                </a:extLst>
              </a:blip>
              <a:stretch>
                <a:fillRect/>
              </a:stretch>
            </a:blipFill>
            <a:ln>
              <a:noFill/>
            </a:ln>
          </p:spPr>
        </p:sp>
        <p:sp>
          <p:nvSpPr>
            <p:cNvPr id="366" name="Google Shape;366;p20"/>
            <p:cNvSpPr/>
            <p:nvPr/>
          </p:nvSpPr>
          <p:spPr>
            <a:xfrm>
              <a:off x="5352979" y="6999833"/>
              <a:ext cx="576400" cy="537624"/>
            </a:xfrm>
            <a:custGeom>
              <a:avLst/>
              <a:gdLst/>
              <a:ahLst/>
              <a:cxnLst/>
              <a:rect l="l" t="t" r="r" b="b"/>
              <a:pathLst>
                <a:path w="576400" h="537624" extrusionOk="0">
                  <a:moveTo>
                    <a:pt x="0" y="0"/>
                  </a:moveTo>
                  <a:lnTo>
                    <a:pt x="576400" y="0"/>
                  </a:lnTo>
                  <a:lnTo>
                    <a:pt x="576400" y="537624"/>
                  </a:lnTo>
                  <a:lnTo>
                    <a:pt x="0" y="537624"/>
                  </a:lnTo>
                  <a:lnTo>
                    <a:pt x="0" y="0"/>
                  </a:lnTo>
                  <a:close/>
                </a:path>
              </a:pathLst>
            </a:custGeom>
            <a:blipFill rotWithShape="1">
              <a:blip r:embed="rId15" cstate="email">
                <a:alphaModFix/>
                <a:extLst>
                  <a:ext uri="{28A0092B-C50C-407E-A947-70E740481C1C}">
                    <a14:useLocalDpi xmlns:a14="http://schemas.microsoft.com/office/drawing/2010/main"/>
                  </a:ext>
                </a:extLst>
              </a:blip>
              <a:stretch>
                <a:fillRect/>
              </a:stretch>
            </a:blipFill>
            <a:ln>
              <a:noFill/>
            </a:ln>
          </p:spPr>
        </p:sp>
        <p:sp>
          <p:nvSpPr>
            <p:cNvPr id="367" name="Google Shape;367;p20"/>
            <p:cNvSpPr/>
            <p:nvPr/>
          </p:nvSpPr>
          <p:spPr>
            <a:xfrm>
              <a:off x="5515717" y="7116964"/>
              <a:ext cx="250923" cy="250923"/>
            </a:xfrm>
            <a:custGeom>
              <a:avLst/>
              <a:gdLst/>
              <a:ahLst/>
              <a:cxnLst/>
              <a:rect l="l" t="t" r="r" b="b"/>
              <a:pathLst>
                <a:path w="250923" h="250923" extrusionOk="0">
                  <a:moveTo>
                    <a:pt x="0" y="0"/>
                  </a:moveTo>
                  <a:lnTo>
                    <a:pt x="250924" y="0"/>
                  </a:lnTo>
                  <a:lnTo>
                    <a:pt x="250924" y="250924"/>
                  </a:lnTo>
                  <a:lnTo>
                    <a:pt x="0" y="250924"/>
                  </a:lnTo>
                  <a:lnTo>
                    <a:pt x="0" y="0"/>
                  </a:lnTo>
                  <a:close/>
                </a:path>
              </a:pathLst>
            </a:custGeom>
            <a:blipFill rotWithShape="1">
              <a:blip r:embed="rId16" cstate="email">
                <a:alphaModFix/>
                <a:extLst>
                  <a:ext uri="{28A0092B-C50C-407E-A947-70E740481C1C}">
                    <a14:useLocalDpi xmlns:a14="http://schemas.microsoft.com/office/drawing/2010/main"/>
                  </a:ext>
                </a:extLst>
              </a:blip>
              <a:stretch>
                <a:fillRect/>
              </a:stretch>
            </a:blipFill>
            <a:ln>
              <a:noFill/>
            </a:ln>
          </p:spPr>
        </p:sp>
        <p:sp>
          <p:nvSpPr>
            <p:cNvPr id="368" name="Google Shape;368;p20"/>
            <p:cNvSpPr/>
            <p:nvPr/>
          </p:nvSpPr>
          <p:spPr>
            <a:xfrm>
              <a:off x="3652290" y="6167194"/>
              <a:ext cx="896535" cy="836222"/>
            </a:xfrm>
            <a:custGeom>
              <a:avLst/>
              <a:gdLst/>
              <a:ahLst/>
              <a:cxnLst/>
              <a:rect l="l" t="t" r="r" b="b"/>
              <a:pathLst>
                <a:path w="896535" h="836222" extrusionOk="0">
                  <a:moveTo>
                    <a:pt x="0" y="0"/>
                  </a:moveTo>
                  <a:lnTo>
                    <a:pt x="896535" y="0"/>
                  </a:lnTo>
                  <a:lnTo>
                    <a:pt x="896535" y="836222"/>
                  </a:lnTo>
                  <a:lnTo>
                    <a:pt x="0" y="836222"/>
                  </a:lnTo>
                  <a:lnTo>
                    <a:pt x="0" y="0"/>
                  </a:lnTo>
                  <a:close/>
                </a:path>
              </a:pathLst>
            </a:custGeom>
            <a:blipFill rotWithShape="1">
              <a:blip r:embed="rId13" cstate="email">
                <a:alphaModFix/>
                <a:extLst>
                  <a:ext uri="{28A0092B-C50C-407E-A947-70E740481C1C}">
                    <a14:useLocalDpi xmlns:a14="http://schemas.microsoft.com/office/drawing/2010/main"/>
                  </a:ext>
                </a:extLst>
              </a:blip>
              <a:stretch>
                <a:fillRect/>
              </a:stretch>
            </a:blipFill>
            <a:ln>
              <a:noFill/>
            </a:ln>
          </p:spPr>
        </p:sp>
        <p:sp>
          <p:nvSpPr>
            <p:cNvPr id="369" name="Google Shape;369;p20"/>
            <p:cNvSpPr/>
            <p:nvPr/>
          </p:nvSpPr>
          <p:spPr>
            <a:xfrm>
              <a:off x="3692706" y="6204891"/>
              <a:ext cx="815703" cy="760829"/>
            </a:xfrm>
            <a:custGeom>
              <a:avLst/>
              <a:gdLst/>
              <a:ahLst/>
              <a:cxnLst/>
              <a:rect l="l" t="t" r="r" b="b"/>
              <a:pathLst>
                <a:path w="815703" h="760829" extrusionOk="0">
                  <a:moveTo>
                    <a:pt x="0" y="0"/>
                  </a:moveTo>
                  <a:lnTo>
                    <a:pt x="815703" y="0"/>
                  </a:lnTo>
                  <a:lnTo>
                    <a:pt x="815703" y="760828"/>
                  </a:lnTo>
                  <a:lnTo>
                    <a:pt x="0" y="760828"/>
                  </a:lnTo>
                  <a:lnTo>
                    <a:pt x="0" y="0"/>
                  </a:lnTo>
                  <a:close/>
                </a:path>
              </a:pathLst>
            </a:custGeom>
            <a:blipFill rotWithShape="1">
              <a:blip r:embed="rId14" cstate="email">
                <a:alphaModFix/>
                <a:extLst>
                  <a:ext uri="{28A0092B-C50C-407E-A947-70E740481C1C}">
                    <a14:useLocalDpi xmlns:a14="http://schemas.microsoft.com/office/drawing/2010/main"/>
                  </a:ext>
                </a:extLst>
              </a:blip>
              <a:stretch>
                <a:fillRect/>
              </a:stretch>
            </a:blipFill>
            <a:ln>
              <a:noFill/>
            </a:ln>
          </p:spPr>
        </p:sp>
        <p:sp>
          <p:nvSpPr>
            <p:cNvPr id="370" name="Google Shape;370;p20"/>
            <p:cNvSpPr/>
            <p:nvPr/>
          </p:nvSpPr>
          <p:spPr>
            <a:xfrm>
              <a:off x="3812358" y="6316493"/>
              <a:ext cx="576400" cy="537624"/>
            </a:xfrm>
            <a:custGeom>
              <a:avLst/>
              <a:gdLst/>
              <a:ahLst/>
              <a:cxnLst/>
              <a:rect l="l" t="t" r="r" b="b"/>
              <a:pathLst>
                <a:path w="576400" h="537624" extrusionOk="0">
                  <a:moveTo>
                    <a:pt x="0" y="0"/>
                  </a:moveTo>
                  <a:lnTo>
                    <a:pt x="576400" y="0"/>
                  </a:lnTo>
                  <a:lnTo>
                    <a:pt x="576400" y="537624"/>
                  </a:lnTo>
                  <a:lnTo>
                    <a:pt x="0" y="537624"/>
                  </a:lnTo>
                  <a:lnTo>
                    <a:pt x="0" y="0"/>
                  </a:lnTo>
                  <a:close/>
                </a:path>
              </a:pathLst>
            </a:custGeom>
            <a:blipFill rotWithShape="1">
              <a:blip r:embed="rId15" cstate="email">
                <a:alphaModFix/>
                <a:extLst>
                  <a:ext uri="{28A0092B-C50C-407E-A947-70E740481C1C}">
                    <a14:useLocalDpi xmlns:a14="http://schemas.microsoft.com/office/drawing/2010/main"/>
                  </a:ext>
                </a:extLst>
              </a:blip>
              <a:stretch>
                <a:fillRect/>
              </a:stretch>
            </a:blipFill>
            <a:ln>
              <a:noFill/>
            </a:ln>
          </p:spPr>
        </p:sp>
        <p:sp>
          <p:nvSpPr>
            <p:cNvPr id="371" name="Google Shape;371;p20"/>
            <p:cNvSpPr/>
            <p:nvPr/>
          </p:nvSpPr>
          <p:spPr>
            <a:xfrm>
              <a:off x="3975096" y="6433624"/>
              <a:ext cx="250923" cy="250923"/>
            </a:xfrm>
            <a:custGeom>
              <a:avLst/>
              <a:gdLst/>
              <a:ahLst/>
              <a:cxnLst/>
              <a:rect l="l" t="t" r="r" b="b"/>
              <a:pathLst>
                <a:path w="250923" h="250923" extrusionOk="0">
                  <a:moveTo>
                    <a:pt x="0" y="0"/>
                  </a:moveTo>
                  <a:lnTo>
                    <a:pt x="250923" y="0"/>
                  </a:lnTo>
                  <a:lnTo>
                    <a:pt x="250923" y="250924"/>
                  </a:lnTo>
                  <a:lnTo>
                    <a:pt x="0" y="250924"/>
                  </a:lnTo>
                  <a:lnTo>
                    <a:pt x="0" y="0"/>
                  </a:lnTo>
                  <a:close/>
                </a:path>
              </a:pathLst>
            </a:custGeom>
            <a:blipFill rotWithShape="1">
              <a:blip r:embed="rId16" cstate="email">
                <a:alphaModFix/>
                <a:extLst>
                  <a:ext uri="{28A0092B-C50C-407E-A947-70E740481C1C}">
                    <a14:useLocalDpi xmlns:a14="http://schemas.microsoft.com/office/drawing/2010/main"/>
                  </a:ext>
                </a:extLst>
              </a:blip>
              <a:stretch>
                <a:fillRect/>
              </a:stretch>
            </a:blipFill>
            <a:ln>
              <a:noFill/>
            </a:ln>
          </p:spPr>
        </p:sp>
        <p:sp>
          <p:nvSpPr>
            <p:cNvPr id="372" name="Google Shape;372;p20"/>
            <p:cNvSpPr/>
            <p:nvPr/>
          </p:nvSpPr>
          <p:spPr>
            <a:xfrm>
              <a:off x="8759704" y="3458859"/>
              <a:ext cx="1275941" cy="1190105"/>
            </a:xfrm>
            <a:custGeom>
              <a:avLst/>
              <a:gdLst/>
              <a:ahLst/>
              <a:cxnLst/>
              <a:rect l="l" t="t" r="r" b="b"/>
              <a:pathLst>
                <a:path w="1275941" h="1190105" extrusionOk="0">
                  <a:moveTo>
                    <a:pt x="0" y="0"/>
                  </a:moveTo>
                  <a:lnTo>
                    <a:pt x="1275941" y="0"/>
                  </a:lnTo>
                  <a:lnTo>
                    <a:pt x="1275941" y="1190104"/>
                  </a:lnTo>
                  <a:lnTo>
                    <a:pt x="0" y="1190104"/>
                  </a:lnTo>
                  <a:lnTo>
                    <a:pt x="0" y="0"/>
                  </a:lnTo>
                  <a:close/>
                </a:path>
              </a:pathLst>
            </a:custGeom>
            <a:blipFill rotWithShape="1">
              <a:blip r:embed="rId17" cstate="email">
                <a:alphaModFix/>
                <a:extLst>
                  <a:ext uri="{28A0092B-C50C-407E-A947-70E740481C1C}">
                    <a14:useLocalDpi xmlns:a14="http://schemas.microsoft.com/office/drawing/2010/main"/>
                  </a:ext>
                </a:extLst>
              </a:blip>
              <a:stretch>
                <a:fillRect/>
              </a:stretch>
            </a:blipFill>
            <a:ln>
              <a:noFill/>
            </a:ln>
          </p:spPr>
        </p:sp>
        <p:sp>
          <p:nvSpPr>
            <p:cNvPr id="373" name="Google Shape;373;p20"/>
            <p:cNvSpPr/>
            <p:nvPr/>
          </p:nvSpPr>
          <p:spPr>
            <a:xfrm>
              <a:off x="8817223" y="3512509"/>
              <a:ext cx="1160902" cy="1082805"/>
            </a:xfrm>
            <a:custGeom>
              <a:avLst/>
              <a:gdLst/>
              <a:ahLst/>
              <a:cxnLst/>
              <a:rect l="l" t="t" r="r" b="b"/>
              <a:pathLst>
                <a:path w="1160902" h="1082805" extrusionOk="0">
                  <a:moveTo>
                    <a:pt x="0" y="0"/>
                  </a:moveTo>
                  <a:lnTo>
                    <a:pt x="1160902" y="0"/>
                  </a:lnTo>
                  <a:lnTo>
                    <a:pt x="1160902" y="1082805"/>
                  </a:lnTo>
                  <a:lnTo>
                    <a:pt x="0" y="1082805"/>
                  </a:lnTo>
                  <a:lnTo>
                    <a:pt x="0" y="0"/>
                  </a:lnTo>
                  <a:close/>
                </a:path>
              </a:pathLst>
            </a:custGeom>
            <a:blipFill rotWithShape="1">
              <a:blip r:embed="rId18" cstate="email">
                <a:alphaModFix/>
                <a:extLst>
                  <a:ext uri="{28A0092B-C50C-407E-A947-70E740481C1C}">
                    <a14:useLocalDpi xmlns:a14="http://schemas.microsoft.com/office/drawing/2010/main"/>
                  </a:ext>
                </a:extLst>
              </a:blip>
              <a:stretch>
                <a:fillRect/>
              </a:stretch>
            </a:blipFill>
            <a:ln>
              <a:noFill/>
            </a:ln>
          </p:spPr>
        </p:sp>
        <p:sp>
          <p:nvSpPr>
            <p:cNvPr id="374" name="Google Shape;374;p20"/>
            <p:cNvSpPr/>
            <p:nvPr/>
          </p:nvSpPr>
          <p:spPr>
            <a:xfrm>
              <a:off x="8987510" y="3671340"/>
              <a:ext cx="820328" cy="765142"/>
            </a:xfrm>
            <a:custGeom>
              <a:avLst/>
              <a:gdLst/>
              <a:ahLst/>
              <a:cxnLst/>
              <a:rect l="l" t="t" r="r" b="b"/>
              <a:pathLst>
                <a:path w="820328" h="765142" extrusionOk="0">
                  <a:moveTo>
                    <a:pt x="0" y="0"/>
                  </a:moveTo>
                  <a:lnTo>
                    <a:pt x="820328" y="0"/>
                  </a:lnTo>
                  <a:lnTo>
                    <a:pt x="820328" y="765142"/>
                  </a:lnTo>
                  <a:lnTo>
                    <a:pt x="0" y="765142"/>
                  </a:lnTo>
                  <a:lnTo>
                    <a:pt x="0" y="0"/>
                  </a:lnTo>
                  <a:close/>
                </a:path>
              </a:pathLst>
            </a:custGeom>
            <a:blipFill rotWithShape="1">
              <a:blip r:embed="rId19" cstate="email">
                <a:alphaModFix/>
                <a:extLst>
                  <a:ext uri="{28A0092B-C50C-407E-A947-70E740481C1C}">
                    <a14:useLocalDpi xmlns:a14="http://schemas.microsoft.com/office/drawing/2010/main"/>
                  </a:ext>
                </a:extLst>
              </a:blip>
              <a:stretch>
                <a:fillRect/>
              </a:stretch>
            </a:blipFill>
            <a:ln>
              <a:noFill/>
            </a:ln>
          </p:spPr>
        </p:sp>
        <p:sp>
          <p:nvSpPr>
            <p:cNvPr id="375" name="Google Shape;375;p20"/>
            <p:cNvSpPr/>
            <p:nvPr/>
          </p:nvSpPr>
          <p:spPr>
            <a:xfrm>
              <a:off x="9219118" y="3838041"/>
              <a:ext cx="357112" cy="357112"/>
            </a:xfrm>
            <a:custGeom>
              <a:avLst/>
              <a:gdLst/>
              <a:ahLst/>
              <a:cxnLst/>
              <a:rect l="l" t="t" r="r" b="b"/>
              <a:pathLst>
                <a:path w="357112" h="357112" extrusionOk="0">
                  <a:moveTo>
                    <a:pt x="0" y="0"/>
                  </a:moveTo>
                  <a:lnTo>
                    <a:pt x="357112" y="0"/>
                  </a:lnTo>
                  <a:lnTo>
                    <a:pt x="357112" y="357112"/>
                  </a:lnTo>
                  <a:lnTo>
                    <a:pt x="0" y="357112"/>
                  </a:lnTo>
                  <a:lnTo>
                    <a:pt x="0" y="0"/>
                  </a:lnTo>
                  <a:close/>
                </a:path>
              </a:pathLst>
            </a:custGeom>
            <a:blipFill rotWithShape="1">
              <a:blip r:embed="rId20" cstate="email">
                <a:alphaModFix/>
                <a:extLst>
                  <a:ext uri="{28A0092B-C50C-407E-A947-70E740481C1C}">
                    <a14:useLocalDpi xmlns:a14="http://schemas.microsoft.com/office/drawing/2010/main"/>
                  </a:ext>
                </a:extLst>
              </a:blip>
              <a:stretch>
                <a:fillRect/>
              </a:stretch>
            </a:blipFill>
            <a:ln>
              <a:noFill/>
            </a:ln>
          </p:spPr>
        </p:sp>
        <p:sp>
          <p:nvSpPr>
            <p:cNvPr id="376" name="Google Shape;376;p20"/>
            <p:cNvSpPr/>
            <p:nvPr/>
          </p:nvSpPr>
          <p:spPr>
            <a:xfrm>
              <a:off x="9975134" y="3458859"/>
              <a:ext cx="1567875" cy="1462400"/>
            </a:xfrm>
            <a:custGeom>
              <a:avLst/>
              <a:gdLst/>
              <a:ahLst/>
              <a:cxnLst/>
              <a:rect l="l" t="t" r="r" b="b"/>
              <a:pathLst>
                <a:path w="1567875" h="1462400" extrusionOk="0">
                  <a:moveTo>
                    <a:pt x="0" y="0"/>
                  </a:moveTo>
                  <a:lnTo>
                    <a:pt x="1567875" y="0"/>
                  </a:lnTo>
                  <a:lnTo>
                    <a:pt x="1567875" y="1462399"/>
                  </a:lnTo>
                  <a:lnTo>
                    <a:pt x="0" y="1462399"/>
                  </a:lnTo>
                  <a:lnTo>
                    <a:pt x="0" y="0"/>
                  </a:lnTo>
                  <a:close/>
                </a:path>
              </a:pathLst>
            </a:custGeom>
            <a:blipFill rotWithShape="1">
              <a:blip r:embed="rId21" cstate="email">
                <a:alphaModFix/>
                <a:extLst>
                  <a:ext uri="{28A0092B-C50C-407E-A947-70E740481C1C}">
                    <a14:useLocalDpi xmlns:a14="http://schemas.microsoft.com/office/drawing/2010/main"/>
                  </a:ext>
                </a:extLst>
              </a:blip>
              <a:stretch>
                <a:fillRect/>
              </a:stretch>
            </a:blipFill>
            <a:ln>
              <a:noFill/>
            </a:ln>
          </p:spPr>
        </p:sp>
        <p:sp>
          <p:nvSpPr>
            <p:cNvPr id="377" name="Google Shape;377;p20"/>
            <p:cNvSpPr/>
            <p:nvPr/>
          </p:nvSpPr>
          <p:spPr>
            <a:xfrm>
              <a:off x="10045814" y="3524784"/>
              <a:ext cx="1426515" cy="1330550"/>
            </a:xfrm>
            <a:custGeom>
              <a:avLst/>
              <a:gdLst/>
              <a:ahLst/>
              <a:cxnLst/>
              <a:rect l="l" t="t" r="r" b="b"/>
              <a:pathLst>
                <a:path w="1426515" h="1330550" extrusionOk="0">
                  <a:moveTo>
                    <a:pt x="0" y="0"/>
                  </a:moveTo>
                  <a:lnTo>
                    <a:pt x="1426515" y="0"/>
                  </a:lnTo>
                  <a:lnTo>
                    <a:pt x="1426515" y="1330549"/>
                  </a:lnTo>
                  <a:lnTo>
                    <a:pt x="0" y="1330549"/>
                  </a:lnTo>
                  <a:lnTo>
                    <a:pt x="0" y="0"/>
                  </a:lnTo>
                  <a:close/>
                </a:path>
              </a:pathLst>
            </a:custGeom>
            <a:blipFill rotWithShape="1">
              <a:blip r:embed="rId22" cstate="email">
                <a:alphaModFix/>
                <a:extLst>
                  <a:ext uri="{28A0092B-C50C-407E-A947-70E740481C1C}">
                    <a14:useLocalDpi xmlns:a14="http://schemas.microsoft.com/office/drawing/2010/main"/>
                  </a:ext>
                </a:extLst>
              </a:blip>
              <a:stretch>
                <a:fillRect/>
              </a:stretch>
            </a:blipFill>
            <a:ln>
              <a:noFill/>
            </a:ln>
          </p:spPr>
        </p:sp>
        <p:sp>
          <p:nvSpPr>
            <p:cNvPr id="378" name="Google Shape;378;p20"/>
            <p:cNvSpPr/>
            <p:nvPr/>
          </p:nvSpPr>
          <p:spPr>
            <a:xfrm>
              <a:off x="10255062" y="3719956"/>
              <a:ext cx="1008018" cy="940206"/>
            </a:xfrm>
            <a:custGeom>
              <a:avLst/>
              <a:gdLst/>
              <a:ahLst/>
              <a:cxnLst/>
              <a:rect l="l" t="t" r="r" b="b"/>
              <a:pathLst>
                <a:path w="1008018" h="940206" extrusionOk="0">
                  <a:moveTo>
                    <a:pt x="0" y="0"/>
                  </a:moveTo>
                  <a:lnTo>
                    <a:pt x="1008018" y="0"/>
                  </a:lnTo>
                  <a:lnTo>
                    <a:pt x="1008018" y="940205"/>
                  </a:lnTo>
                  <a:lnTo>
                    <a:pt x="0" y="940205"/>
                  </a:lnTo>
                  <a:lnTo>
                    <a:pt x="0" y="0"/>
                  </a:lnTo>
                  <a:close/>
                </a:path>
              </a:pathLst>
            </a:custGeom>
            <a:blipFill rotWithShape="1">
              <a:blip r:embed="rId23" cstate="email">
                <a:alphaModFix/>
                <a:extLst>
                  <a:ext uri="{28A0092B-C50C-407E-A947-70E740481C1C}">
                    <a14:useLocalDpi xmlns:a14="http://schemas.microsoft.com/office/drawing/2010/main"/>
                  </a:ext>
                </a:extLst>
              </a:blip>
              <a:stretch>
                <a:fillRect/>
              </a:stretch>
            </a:blipFill>
            <a:ln>
              <a:noFill/>
            </a:ln>
          </p:spPr>
        </p:sp>
        <p:sp>
          <p:nvSpPr>
            <p:cNvPr id="379" name="Google Shape;379;p20"/>
            <p:cNvSpPr/>
            <p:nvPr/>
          </p:nvSpPr>
          <p:spPr>
            <a:xfrm>
              <a:off x="10539662" y="3924797"/>
              <a:ext cx="438819" cy="438819"/>
            </a:xfrm>
            <a:custGeom>
              <a:avLst/>
              <a:gdLst/>
              <a:ahLst/>
              <a:cxnLst/>
              <a:rect l="l" t="t" r="r" b="b"/>
              <a:pathLst>
                <a:path w="438819" h="438819" extrusionOk="0">
                  <a:moveTo>
                    <a:pt x="0" y="0"/>
                  </a:moveTo>
                  <a:lnTo>
                    <a:pt x="438819" y="0"/>
                  </a:lnTo>
                  <a:lnTo>
                    <a:pt x="438819" y="438819"/>
                  </a:lnTo>
                  <a:lnTo>
                    <a:pt x="0" y="438819"/>
                  </a:lnTo>
                  <a:lnTo>
                    <a:pt x="0" y="0"/>
                  </a:lnTo>
                  <a:close/>
                </a:path>
              </a:pathLst>
            </a:custGeom>
            <a:blipFill rotWithShape="1">
              <a:blip r:embed="rId24" cstate="email">
                <a:alphaModFix/>
                <a:extLst>
                  <a:ext uri="{28A0092B-C50C-407E-A947-70E740481C1C}">
                    <a14:useLocalDpi xmlns:a14="http://schemas.microsoft.com/office/drawing/2010/main"/>
                  </a:ext>
                </a:extLst>
              </a:blip>
              <a:stretch>
                <a:fillRect/>
              </a:stretch>
            </a:blipFill>
            <a:ln>
              <a:noFill/>
            </a:ln>
          </p:spPr>
        </p:sp>
        <p:sp>
          <p:nvSpPr>
            <p:cNvPr id="380" name="Google Shape;380;p20"/>
            <p:cNvSpPr/>
            <p:nvPr/>
          </p:nvSpPr>
          <p:spPr>
            <a:xfrm>
              <a:off x="6951974" y="4604803"/>
              <a:ext cx="1117264" cy="1042103"/>
            </a:xfrm>
            <a:custGeom>
              <a:avLst/>
              <a:gdLst/>
              <a:ahLst/>
              <a:cxnLst/>
              <a:rect l="l" t="t" r="r" b="b"/>
              <a:pathLst>
                <a:path w="1117264" h="1042103" extrusionOk="0">
                  <a:moveTo>
                    <a:pt x="0" y="0"/>
                  </a:moveTo>
                  <a:lnTo>
                    <a:pt x="1117264" y="0"/>
                  </a:lnTo>
                  <a:lnTo>
                    <a:pt x="1117264" y="1042103"/>
                  </a:lnTo>
                  <a:lnTo>
                    <a:pt x="0" y="1042103"/>
                  </a:lnTo>
                  <a:lnTo>
                    <a:pt x="0" y="0"/>
                  </a:lnTo>
                  <a:close/>
                </a:path>
              </a:pathLst>
            </a:custGeom>
            <a:blipFill rotWithShape="1">
              <a:blip r:embed="rId25" cstate="email">
                <a:alphaModFix/>
                <a:extLst>
                  <a:ext uri="{28A0092B-C50C-407E-A947-70E740481C1C}">
                    <a14:useLocalDpi xmlns:a14="http://schemas.microsoft.com/office/drawing/2010/main"/>
                  </a:ext>
                </a:extLst>
              </a:blip>
              <a:stretch>
                <a:fillRect/>
              </a:stretch>
            </a:blipFill>
            <a:ln>
              <a:noFill/>
            </a:ln>
          </p:spPr>
        </p:sp>
        <p:sp>
          <p:nvSpPr>
            <p:cNvPr id="381" name="Google Shape;381;p20"/>
            <p:cNvSpPr/>
            <p:nvPr/>
          </p:nvSpPr>
          <p:spPr>
            <a:xfrm>
              <a:off x="7002340" y="4651781"/>
              <a:ext cx="1016531" cy="948147"/>
            </a:xfrm>
            <a:custGeom>
              <a:avLst/>
              <a:gdLst/>
              <a:ahLst/>
              <a:cxnLst/>
              <a:rect l="l" t="t" r="r" b="b"/>
              <a:pathLst>
                <a:path w="1016531" h="948147" extrusionOk="0">
                  <a:moveTo>
                    <a:pt x="0" y="0"/>
                  </a:moveTo>
                  <a:lnTo>
                    <a:pt x="1016532" y="0"/>
                  </a:lnTo>
                  <a:lnTo>
                    <a:pt x="1016532" y="948147"/>
                  </a:lnTo>
                  <a:lnTo>
                    <a:pt x="0" y="948147"/>
                  </a:lnTo>
                  <a:lnTo>
                    <a:pt x="0" y="0"/>
                  </a:lnTo>
                  <a:close/>
                </a:path>
              </a:pathLst>
            </a:custGeom>
            <a:blipFill rotWithShape="1">
              <a:blip r:embed="rId26" cstate="email">
                <a:alphaModFix/>
                <a:extLst>
                  <a:ext uri="{28A0092B-C50C-407E-A947-70E740481C1C}">
                    <a14:useLocalDpi xmlns:a14="http://schemas.microsoft.com/office/drawing/2010/main"/>
                  </a:ext>
                </a:extLst>
              </a:blip>
              <a:stretch>
                <a:fillRect/>
              </a:stretch>
            </a:blipFill>
            <a:ln>
              <a:noFill/>
            </a:ln>
          </p:spPr>
        </p:sp>
        <p:sp>
          <p:nvSpPr>
            <p:cNvPr id="382" name="Google Shape;382;p20"/>
            <p:cNvSpPr/>
            <p:nvPr/>
          </p:nvSpPr>
          <p:spPr>
            <a:xfrm>
              <a:off x="7151450" y="4790860"/>
              <a:ext cx="718311" cy="669989"/>
            </a:xfrm>
            <a:custGeom>
              <a:avLst/>
              <a:gdLst/>
              <a:ahLst/>
              <a:cxnLst/>
              <a:rect l="l" t="t" r="r" b="b"/>
              <a:pathLst>
                <a:path w="718311" h="669989" extrusionOk="0">
                  <a:moveTo>
                    <a:pt x="0" y="0"/>
                  </a:moveTo>
                  <a:lnTo>
                    <a:pt x="718311" y="0"/>
                  </a:lnTo>
                  <a:lnTo>
                    <a:pt x="718311" y="669989"/>
                  </a:lnTo>
                  <a:lnTo>
                    <a:pt x="0" y="669989"/>
                  </a:lnTo>
                  <a:lnTo>
                    <a:pt x="0" y="0"/>
                  </a:lnTo>
                  <a:close/>
                </a:path>
              </a:pathLst>
            </a:custGeom>
            <a:blipFill rotWithShape="1">
              <a:blip r:embed="rId27" cstate="email">
                <a:alphaModFix/>
                <a:extLst>
                  <a:ext uri="{28A0092B-C50C-407E-A947-70E740481C1C}">
                    <a14:useLocalDpi xmlns:a14="http://schemas.microsoft.com/office/drawing/2010/main"/>
                  </a:ext>
                </a:extLst>
              </a:blip>
              <a:stretch>
                <a:fillRect/>
              </a:stretch>
            </a:blipFill>
            <a:ln>
              <a:noFill/>
            </a:ln>
          </p:spPr>
        </p:sp>
        <p:sp>
          <p:nvSpPr>
            <p:cNvPr id="383" name="Google Shape;383;p20"/>
            <p:cNvSpPr/>
            <p:nvPr/>
          </p:nvSpPr>
          <p:spPr>
            <a:xfrm>
              <a:off x="7354255" y="4936830"/>
              <a:ext cx="312701" cy="312701"/>
            </a:xfrm>
            <a:custGeom>
              <a:avLst/>
              <a:gdLst/>
              <a:ahLst/>
              <a:cxnLst/>
              <a:rect l="l" t="t" r="r" b="b"/>
              <a:pathLst>
                <a:path w="312701" h="312701" extrusionOk="0">
                  <a:moveTo>
                    <a:pt x="0" y="0"/>
                  </a:moveTo>
                  <a:lnTo>
                    <a:pt x="312701" y="0"/>
                  </a:lnTo>
                  <a:lnTo>
                    <a:pt x="312701" y="312701"/>
                  </a:lnTo>
                  <a:lnTo>
                    <a:pt x="0" y="312701"/>
                  </a:lnTo>
                  <a:lnTo>
                    <a:pt x="0" y="0"/>
                  </a:lnTo>
                  <a:close/>
                </a:path>
              </a:pathLst>
            </a:custGeom>
            <a:blipFill rotWithShape="1">
              <a:blip r:embed="rId28" cstate="email">
                <a:alphaModFix/>
                <a:extLst>
                  <a:ext uri="{28A0092B-C50C-407E-A947-70E740481C1C}">
                    <a14:useLocalDpi xmlns:a14="http://schemas.microsoft.com/office/drawing/2010/main"/>
                  </a:ext>
                </a:extLst>
              </a:blip>
              <a:stretch>
                <a:fillRect/>
              </a:stretch>
            </a:blipFill>
            <a:ln>
              <a:noFill/>
            </a:ln>
          </p:spPr>
        </p:sp>
        <p:sp>
          <p:nvSpPr>
            <p:cNvPr id="384" name="Google Shape;384;p20"/>
            <p:cNvSpPr/>
            <p:nvPr/>
          </p:nvSpPr>
          <p:spPr>
            <a:xfrm>
              <a:off x="6618071" y="5766236"/>
              <a:ext cx="1167417" cy="1088882"/>
            </a:xfrm>
            <a:custGeom>
              <a:avLst/>
              <a:gdLst/>
              <a:ahLst/>
              <a:cxnLst/>
              <a:rect l="l" t="t" r="r" b="b"/>
              <a:pathLst>
                <a:path w="1167417" h="1088882" extrusionOk="0">
                  <a:moveTo>
                    <a:pt x="0" y="0"/>
                  </a:moveTo>
                  <a:lnTo>
                    <a:pt x="1167417" y="0"/>
                  </a:lnTo>
                  <a:lnTo>
                    <a:pt x="1167417" y="1088882"/>
                  </a:lnTo>
                  <a:lnTo>
                    <a:pt x="0" y="1088882"/>
                  </a:lnTo>
                  <a:lnTo>
                    <a:pt x="0" y="0"/>
                  </a:lnTo>
                  <a:close/>
                </a:path>
              </a:pathLst>
            </a:custGeom>
            <a:blipFill rotWithShape="1">
              <a:blip r:embed="rId29" cstate="email">
                <a:alphaModFix/>
                <a:extLst>
                  <a:ext uri="{28A0092B-C50C-407E-A947-70E740481C1C}">
                    <a14:useLocalDpi xmlns:a14="http://schemas.microsoft.com/office/drawing/2010/main"/>
                  </a:ext>
                </a:extLst>
              </a:blip>
              <a:stretch>
                <a:fillRect/>
              </a:stretch>
            </a:blipFill>
            <a:ln>
              <a:noFill/>
            </a:ln>
          </p:spPr>
        </p:sp>
        <p:sp>
          <p:nvSpPr>
            <p:cNvPr id="385" name="Google Shape;385;p20"/>
            <p:cNvSpPr/>
            <p:nvPr/>
          </p:nvSpPr>
          <p:spPr>
            <a:xfrm>
              <a:off x="6670698" y="5815323"/>
              <a:ext cx="1062163" cy="990708"/>
            </a:xfrm>
            <a:custGeom>
              <a:avLst/>
              <a:gdLst/>
              <a:ahLst/>
              <a:cxnLst/>
              <a:rect l="l" t="t" r="r" b="b"/>
              <a:pathLst>
                <a:path w="1062163" h="990708" extrusionOk="0">
                  <a:moveTo>
                    <a:pt x="0" y="0"/>
                  </a:moveTo>
                  <a:lnTo>
                    <a:pt x="1062163" y="0"/>
                  </a:lnTo>
                  <a:lnTo>
                    <a:pt x="1062163" y="990708"/>
                  </a:lnTo>
                  <a:lnTo>
                    <a:pt x="0" y="990708"/>
                  </a:lnTo>
                  <a:lnTo>
                    <a:pt x="0" y="0"/>
                  </a:lnTo>
                  <a:close/>
                </a:path>
              </a:pathLst>
            </a:custGeom>
            <a:blipFill rotWithShape="1">
              <a:blip r:embed="rId30" cstate="email">
                <a:alphaModFix/>
                <a:extLst>
                  <a:ext uri="{28A0092B-C50C-407E-A947-70E740481C1C}">
                    <a14:useLocalDpi xmlns:a14="http://schemas.microsoft.com/office/drawing/2010/main"/>
                  </a:ext>
                </a:extLst>
              </a:blip>
              <a:stretch>
                <a:fillRect/>
              </a:stretch>
            </a:blipFill>
            <a:ln>
              <a:noFill/>
            </a:ln>
          </p:spPr>
        </p:sp>
        <p:sp>
          <p:nvSpPr>
            <p:cNvPr id="386" name="Google Shape;386;p20"/>
            <p:cNvSpPr/>
            <p:nvPr/>
          </p:nvSpPr>
          <p:spPr>
            <a:xfrm>
              <a:off x="6826502" y="5960645"/>
              <a:ext cx="750556" cy="700064"/>
            </a:xfrm>
            <a:custGeom>
              <a:avLst/>
              <a:gdLst/>
              <a:ahLst/>
              <a:cxnLst/>
              <a:rect l="l" t="t" r="r" b="b"/>
              <a:pathLst>
                <a:path w="750556" h="700064" extrusionOk="0">
                  <a:moveTo>
                    <a:pt x="0" y="0"/>
                  </a:moveTo>
                  <a:lnTo>
                    <a:pt x="750556" y="0"/>
                  </a:lnTo>
                  <a:lnTo>
                    <a:pt x="750556" y="700064"/>
                  </a:lnTo>
                  <a:lnTo>
                    <a:pt x="0" y="700064"/>
                  </a:lnTo>
                  <a:lnTo>
                    <a:pt x="0" y="0"/>
                  </a:lnTo>
                  <a:close/>
                </a:path>
              </a:pathLst>
            </a:custGeom>
            <a:blipFill rotWithShape="1">
              <a:blip r:embed="rId31" cstate="email">
                <a:alphaModFix/>
                <a:extLst>
                  <a:ext uri="{28A0092B-C50C-407E-A947-70E740481C1C}">
                    <a14:useLocalDpi xmlns:a14="http://schemas.microsoft.com/office/drawing/2010/main"/>
                  </a:ext>
                </a:extLst>
              </a:blip>
              <a:stretch>
                <a:fillRect/>
              </a:stretch>
            </a:blipFill>
            <a:ln>
              <a:noFill/>
            </a:ln>
          </p:spPr>
        </p:sp>
        <p:sp>
          <p:nvSpPr>
            <p:cNvPr id="387" name="Google Shape;387;p20"/>
            <p:cNvSpPr/>
            <p:nvPr/>
          </p:nvSpPr>
          <p:spPr>
            <a:xfrm>
              <a:off x="7038410" y="6113167"/>
              <a:ext cx="326738" cy="326738"/>
            </a:xfrm>
            <a:custGeom>
              <a:avLst/>
              <a:gdLst/>
              <a:ahLst/>
              <a:cxnLst/>
              <a:rect l="l" t="t" r="r" b="b"/>
              <a:pathLst>
                <a:path w="326738" h="326738" extrusionOk="0">
                  <a:moveTo>
                    <a:pt x="0" y="0"/>
                  </a:moveTo>
                  <a:lnTo>
                    <a:pt x="326739" y="0"/>
                  </a:lnTo>
                  <a:lnTo>
                    <a:pt x="326739" y="326739"/>
                  </a:lnTo>
                  <a:lnTo>
                    <a:pt x="0" y="326739"/>
                  </a:lnTo>
                  <a:lnTo>
                    <a:pt x="0" y="0"/>
                  </a:lnTo>
                  <a:close/>
                </a:path>
              </a:pathLst>
            </a:custGeom>
            <a:blipFill rotWithShape="1">
              <a:blip r:embed="rId32" cstate="email">
                <a:alphaModFix/>
                <a:extLst>
                  <a:ext uri="{28A0092B-C50C-407E-A947-70E740481C1C}">
                    <a14:useLocalDpi xmlns:a14="http://schemas.microsoft.com/office/drawing/2010/main"/>
                  </a:ext>
                </a:extLst>
              </a:blip>
              <a:stretch>
                <a:fillRect/>
              </a:stretch>
            </a:blipFill>
            <a:ln>
              <a:noFill/>
            </a:ln>
          </p:spPr>
        </p:sp>
        <p:sp>
          <p:nvSpPr>
            <p:cNvPr id="388" name="Google Shape;388;p20"/>
            <p:cNvSpPr/>
            <p:nvPr/>
          </p:nvSpPr>
          <p:spPr>
            <a:xfrm>
              <a:off x="8426095" y="4711699"/>
              <a:ext cx="1282254" cy="1195993"/>
            </a:xfrm>
            <a:custGeom>
              <a:avLst/>
              <a:gdLst/>
              <a:ahLst/>
              <a:cxnLst/>
              <a:rect l="l" t="t" r="r" b="b"/>
              <a:pathLst>
                <a:path w="1282254" h="1195993" extrusionOk="0">
                  <a:moveTo>
                    <a:pt x="0" y="0"/>
                  </a:moveTo>
                  <a:lnTo>
                    <a:pt x="1282254" y="0"/>
                  </a:lnTo>
                  <a:lnTo>
                    <a:pt x="1282254" y="1195993"/>
                  </a:lnTo>
                  <a:lnTo>
                    <a:pt x="0" y="1195993"/>
                  </a:lnTo>
                  <a:lnTo>
                    <a:pt x="0" y="0"/>
                  </a:lnTo>
                  <a:close/>
                </a:path>
              </a:pathLst>
            </a:custGeom>
            <a:blipFill rotWithShape="1">
              <a:blip r:embed="rId17" cstate="email">
                <a:alphaModFix/>
                <a:extLst>
                  <a:ext uri="{28A0092B-C50C-407E-A947-70E740481C1C}">
                    <a14:useLocalDpi xmlns:a14="http://schemas.microsoft.com/office/drawing/2010/main"/>
                  </a:ext>
                </a:extLst>
              </a:blip>
              <a:stretch>
                <a:fillRect/>
              </a:stretch>
            </a:blipFill>
            <a:ln>
              <a:noFill/>
            </a:ln>
          </p:spPr>
        </p:sp>
        <p:sp>
          <p:nvSpPr>
            <p:cNvPr id="389" name="Google Shape;389;p20"/>
            <p:cNvSpPr/>
            <p:nvPr/>
          </p:nvSpPr>
          <p:spPr>
            <a:xfrm>
              <a:off x="8483899" y="4765614"/>
              <a:ext cx="1166646" cy="1088162"/>
            </a:xfrm>
            <a:custGeom>
              <a:avLst/>
              <a:gdLst/>
              <a:ahLst/>
              <a:cxnLst/>
              <a:rect l="l" t="t" r="r" b="b"/>
              <a:pathLst>
                <a:path w="1166646" h="1088162" extrusionOk="0">
                  <a:moveTo>
                    <a:pt x="0" y="0"/>
                  </a:moveTo>
                  <a:lnTo>
                    <a:pt x="1166646" y="0"/>
                  </a:lnTo>
                  <a:lnTo>
                    <a:pt x="1166646" y="1088162"/>
                  </a:lnTo>
                  <a:lnTo>
                    <a:pt x="0" y="1088162"/>
                  </a:lnTo>
                  <a:lnTo>
                    <a:pt x="0" y="0"/>
                  </a:lnTo>
                  <a:close/>
                </a:path>
              </a:pathLst>
            </a:custGeom>
            <a:blipFill rotWithShape="1">
              <a:blip r:embed="rId33" cstate="email">
                <a:alphaModFix/>
                <a:extLst>
                  <a:ext uri="{28A0092B-C50C-407E-A947-70E740481C1C}">
                    <a14:useLocalDpi xmlns:a14="http://schemas.microsoft.com/office/drawing/2010/main"/>
                  </a:ext>
                </a:extLst>
              </a:blip>
              <a:stretch>
                <a:fillRect/>
              </a:stretch>
            </a:blipFill>
            <a:ln>
              <a:noFill/>
            </a:ln>
          </p:spPr>
        </p:sp>
        <p:sp>
          <p:nvSpPr>
            <p:cNvPr id="390" name="Google Shape;390;p20"/>
            <p:cNvSpPr/>
            <p:nvPr/>
          </p:nvSpPr>
          <p:spPr>
            <a:xfrm>
              <a:off x="8655029" y="4925232"/>
              <a:ext cx="824386" cy="768928"/>
            </a:xfrm>
            <a:custGeom>
              <a:avLst/>
              <a:gdLst/>
              <a:ahLst/>
              <a:cxnLst/>
              <a:rect l="l" t="t" r="r" b="b"/>
              <a:pathLst>
                <a:path w="824386" h="768928" extrusionOk="0">
                  <a:moveTo>
                    <a:pt x="0" y="0"/>
                  </a:moveTo>
                  <a:lnTo>
                    <a:pt x="824386" y="0"/>
                  </a:lnTo>
                  <a:lnTo>
                    <a:pt x="824386" y="768927"/>
                  </a:lnTo>
                  <a:lnTo>
                    <a:pt x="0" y="768927"/>
                  </a:lnTo>
                  <a:lnTo>
                    <a:pt x="0" y="0"/>
                  </a:lnTo>
                  <a:close/>
                </a:path>
              </a:pathLst>
            </a:custGeom>
            <a:blipFill rotWithShape="1">
              <a:blip r:embed="rId34" cstate="email">
                <a:alphaModFix/>
                <a:extLst>
                  <a:ext uri="{28A0092B-C50C-407E-A947-70E740481C1C}">
                    <a14:useLocalDpi xmlns:a14="http://schemas.microsoft.com/office/drawing/2010/main"/>
                  </a:ext>
                </a:extLst>
              </a:blip>
              <a:stretch>
                <a:fillRect/>
              </a:stretch>
            </a:blipFill>
            <a:ln>
              <a:noFill/>
            </a:ln>
          </p:spPr>
        </p:sp>
        <p:sp>
          <p:nvSpPr>
            <p:cNvPr id="391" name="Google Shape;391;p20"/>
            <p:cNvSpPr/>
            <p:nvPr/>
          </p:nvSpPr>
          <p:spPr>
            <a:xfrm>
              <a:off x="8887783" y="5092757"/>
              <a:ext cx="358879" cy="358879"/>
            </a:xfrm>
            <a:custGeom>
              <a:avLst/>
              <a:gdLst/>
              <a:ahLst/>
              <a:cxnLst/>
              <a:rect l="l" t="t" r="r" b="b"/>
              <a:pathLst>
                <a:path w="358879" h="358879" extrusionOk="0">
                  <a:moveTo>
                    <a:pt x="0" y="0"/>
                  </a:moveTo>
                  <a:lnTo>
                    <a:pt x="358879" y="0"/>
                  </a:lnTo>
                  <a:lnTo>
                    <a:pt x="358879" y="358879"/>
                  </a:lnTo>
                  <a:lnTo>
                    <a:pt x="0" y="358879"/>
                  </a:lnTo>
                  <a:lnTo>
                    <a:pt x="0" y="0"/>
                  </a:lnTo>
                  <a:close/>
                </a:path>
              </a:pathLst>
            </a:custGeom>
            <a:blipFill rotWithShape="1">
              <a:blip r:embed="rId20" cstate="email">
                <a:alphaModFix/>
                <a:extLst>
                  <a:ext uri="{28A0092B-C50C-407E-A947-70E740481C1C}">
                    <a14:useLocalDpi xmlns:a14="http://schemas.microsoft.com/office/drawing/2010/main"/>
                  </a:ext>
                </a:extLst>
              </a:blip>
              <a:stretch>
                <a:fillRect/>
              </a:stretch>
            </a:blipFill>
            <a:ln>
              <a:noFill/>
            </a:ln>
          </p:spPr>
        </p:sp>
        <p:sp>
          <p:nvSpPr>
            <p:cNvPr id="392" name="Google Shape;392;p20"/>
            <p:cNvSpPr/>
            <p:nvPr/>
          </p:nvSpPr>
          <p:spPr>
            <a:xfrm rot="10800000">
              <a:off x="0" y="6850534"/>
              <a:ext cx="2491356" cy="2287518"/>
            </a:xfrm>
            <a:custGeom>
              <a:avLst/>
              <a:gdLst/>
              <a:ahLst/>
              <a:cxnLst/>
              <a:rect l="l" t="t" r="r" b="b"/>
              <a:pathLst>
                <a:path w="2491356" h="2287518" extrusionOk="0">
                  <a:moveTo>
                    <a:pt x="0" y="0"/>
                  </a:moveTo>
                  <a:lnTo>
                    <a:pt x="2491356" y="0"/>
                  </a:lnTo>
                  <a:lnTo>
                    <a:pt x="2491356" y="2287517"/>
                  </a:lnTo>
                  <a:lnTo>
                    <a:pt x="0" y="2287517"/>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grpSp>
      <p:sp>
        <p:nvSpPr>
          <p:cNvPr id="393" name="Google Shape;393;p20"/>
          <p:cNvSpPr txBox="1"/>
          <p:nvPr/>
        </p:nvSpPr>
        <p:spPr>
          <a:xfrm>
            <a:off x="541161" y="561495"/>
            <a:ext cx="10965039" cy="105734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kern="0">
                <a:solidFill>
                  <a:srgbClr val="A93291"/>
                </a:solidFill>
                <a:latin typeface="Roboto Condensed"/>
                <a:ea typeface="Roboto Condensed"/>
                <a:cs typeface="Roboto Condensed"/>
                <a:sym typeface="Roboto Condensed"/>
              </a:rPr>
              <a:t>У міру збільшення концентрації каботегравіру в організмі після ін'єкції...</a:t>
            </a:r>
            <a:endParaRPr sz="933" kern="0">
              <a:solidFill>
                <a:srgbClr val="000000"/>
              </a:solidFill>
              <a:latin typeface="Arial"/>
              <a:cs typeface="Arial"/>
              <a:sym typeface="Arial"/>
            </a:endParaRPr>
          </a:p>
        </p:txBody>
      </p:sp>
      <p:sp>
        <p:nvSpPr>
          <p:cNvPr id="394" name="Google Shape;394;p20"/>
          <p:cNvSpPr txBox="1"/>
          <p:nvPr/>
        </p:nvSpPr>
        <p:spPr>
          <a:xfrm>
            <a:off x="654814" y="5791024"/>
            <a:ext cx="11370230" cy="906145"/>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200" kern="0" dirty="0" err="1">
                <a:solidFill>
                  <a:srgbClr val="A93291"/>
                </a:solidFill>
                <a:latin typeface="Roboto Condensed"/>
                <a:ea typeface="Roboto Condensed"/>
                <a:cs typeface="Roboto Condensed"/>
                <a:sym typeface="Roboto Condensed"/>
              </a:rPr>
              <a:t>клітини</a:t>
            </a:r>
            <a:r>
              <a:rPr lang="en-US" sz="3200" kern="0" dirty="0">
                <a:solidFill>
                  <a:srgbClr val="A93291"/>
                </a:solidFill>
                <a:latin typeface="Roboto Condensed"/>
                <a:ea typeface="Roboto Condensed"/>
                <a:cs typeface="Roboto Condensed"/>
                <a:sym typeface="Roboto Condensed"/>
              </a:rPr>
              <a:t> </a:t>
            </a:r>
            <a:r>
              <a:rPr lang="en-US" sz="3200" b="1" i="1" kern="0" dirty="0">
                <a:solidFill>
                  <a:srgbClr val="A93291"/>
                </a:solidFill>
                <a:latin typeface="Roboto Condensed"/>
                <a:ea typeface="Roboto Condensed"/>
                <a:cs typeface="Roboto Condensed"/>
                <a:sym typeface="Roboto Condensed"/>
              </a:rPr>
              <a:t>в </a:t>
            </a:r>
            <a:r>
              <a:rPr lang="en-US" sz="3200" b="1" i="1" kern="0" dirty="0" err="1">
                <a:solidFill>
                  <a:srgbClr val="A93291"/>
                </a:solidFill>
                <a:latin typeface="Roboto Condensed"/>
                <a:ea typeface="Roboto Condensed"/>
                <a:cs typeface="Roboto Condensed"/>
                <a:sym typeface="Roboto Condensed"/>
              </a:rPr>
              <a:t>усьому</a:t>
            </a:r>
            <a:r>
              <a:rPr lang="en-US" sz="3200" b="1" i="1" kern="0" dirty="0">
                <a:solidFill>
                  <a:srgbClr val="A93291"/>
                </a:solidFill>
                <a:latin typeface="Roboto Condensed"/>
                <a:ea typeface="Roboto Condensed"/>
                <a:cs typeface="Roboto Condensed"/>
                <a:sym typeface="Roboto Condensed"/>
              </a:rPr>
              <a:t> </a:t>
            </a:r>
            <a:r>
              <a:rPr lang="en-US" sz="3200" b="1" i="1" kern="0" dirty="0" err="1">
                <a:solidFill>
                  <a:srgbClr val="A93291"/>
                </a:solidFill>
                <a:latin typeface="Roboto Condensed"/>
                <a:ea typeface="Roboto Condensed"/>
                <a:cs typeface="Roboto Condensed"/>
                <a:sym typeface="Roboto Condensed"/>
              </a:rPr>
              <a:t>організмі</a:t>
            </a:r>
            <a:r>
              <a:rPr lang="en-US" sz="3200" b="1" i="1" kern="0" dirty="0">
                <a:solidFill>
                  <a:srgbClr val="A93291"/>
                </a:solidFill>
                <a:latin typeface="Roboto Condensed"/>
                <a:ea typeface="Roboto Condensed"/>
                <a:cs typeface="Roboto Condensed"/>
                <a:sym typeface="Roboto Condensed"/>
              </a:rPr>
              <a:t> </a:t>
            </a:r>
            <a:r>
              <a:rPr lang="en-US" sz="3200" kern="0" dirty="0" err="1">
                <a:solidFill>
                  <a:srgbClr val="A93291"/>
                </a:solidFill>
                <a:latin typeface="Roboto Condensed"/>
                <a:ea typeface="Roboto Condensed"/>
                <a:cs typeface="Roboto Condensed"/>
                <a:sym typeface="Roboto Condensed"/>
              </a:rPr>
              <a:t>стають</a:t>
            </a:r>
            <a:r>
              <a:rPr lang="en-US" sz="3200" kern="0" dirty="0">
                <a:solidFill>
                  <a:srgbClr val="A93291"/>
                </a:solidFill>
                <a:latin typeface="Roboto Condensed"/>
                <a:ea typeface="Roboto Condensed"/>
                <a:cs typeface="Roboto Condensed"/>
                <a:sym typeface="Roboto Condensed"/>
              </a:rPr>
              <a:t> </a:t>
            </a:r>
            <a:r>
              <a:rPr lang="en-US" sz="3200" kern="0" dirty="0" err="1">
                <a:solidFill>
                  <a:srgbClr val="A93291"/>
                </a:solidFill>
                <a:latin typeface="Roboto Condensed"/>
                <a:ea typeface="Roboto Condensed"/>
                <a:cs typeface="Roboto Condensed"/>
                <a:sym typeface="Roboto Condensed"/>
              </a:rPr>
              <a:t>краще</a:t>
            </a:r>
            <a:r>
              <a:rPr lang="en-US" sz="3200" kern="0" dirty="0">
                <a:solidFill>
                  <a:srgbClr val="A93291"/>
                </a:solidFill>
                <a:latin typeface="Roboto Condensed"/>
                <a:ea typeface="Roboto Condensed"/>
                <a:cs typeface="Roboto Condensed"/>
                <a:sym typeface="Roboto Condensed"/>
              </a:rPr>
              <a:t> </a:t>
            </a:r>
            <a:r>
              <a:rPr lang="en-US" sz="3200" kern="0" dirty="0" err="1">
                <a:solidFill>
                  <a:srgbClr val="A93291"/>
                </a:solidFill>
                <a:latin typeface="Roboto Condensed"/>
                <a:ea typeface="Roboto Condensed"/>
                <a:cs typeface="Roboto Condensed"/>
                <a:sym typeface="Roboto Condensed"/>
              </a:rPr>
              <a:t>захищеними</a:t>
            </a:r>
            <a:r>
              <a:rPr lang="en-US" sz="3200" kern="0" dirty="0">
                <a:solidFill>
                  <a:srgbClr val="A93291"/>
                </a:solidFill>
                <a:latin typeface="Roboto Condensed"/>
                <a:ea typeface="Roboto Condensed"/>
                <a:cs typeface="Roboto Condensed"/>
                <a:sym typeface="Roboto Condensed"/>
              </a:rPr>
              <a:t> </a:t>
            </a:r>
            <a:r>
              <a:rPr lang="en-US" sz="3200" kern="0" dirty="0" err="1">
                <a:solidFill>
                  <a:srgbClr val="A93291"/>
                </a:solidFill>
                <a:latin typeface="Roboto Condensed"/>
                <a:ea typeface="Roboto Condensed"/>
                <a:cs typeface="Roboto Condensed"/>
                <a:sym typeface="Roboto Condensed"/>
              </a:rPr>
              <a:t>від</a:t>
            </a:r>
            <a:r>
              <a:rPr lang="en-US" sz="3200" kern="0" dirty="0">
                <a:solidFill>
                  <a:srgbClr val="A93291"/>
                </a:solidFill>
                <a:latin typeface="Roboto Condensed"/>
                <a:ea typeface="Roboto Condensed"/>
                <a:cs typeface="Roboto Condensed"/>
                <a:sym typeface="Roboto Condensed"/>
              </a:rPr>
              <a:t> ВІЛ.</a:t>
            </a:r>
            <a:endParaRPr sz="733" kern="0" dirty="0">
              <a:solidFill>
                <a:srgbClr val="000000"/>
              </a:solidFill>
              <a:latin typeface="Arial"/>
              <a:cs typeface="Arial"/>
              <a:sym typeface="Arial"/>
            </a:endParaRPr>
          </a:p>
          <a:p>
            <a:pPr defTabSz="609630">
              <a:lnSpc>
                <a:spcPct val="92000"/>
              </a:lnSpc>
              <a:buClr>
                <a:srgbClr val="000000"/>
              </a:buClr>
            </a:pPr>
            <a:endParaRPr sz="3200" kern="0" dirty="0">
              <a:solidFill>
                <a:srgbClr val="A93291"/>
              </a:solidFill>
              <a:latin typeface="Roboto Condensed"/>
              <a:ea typeface="Roboto Condensed"/>
              <a:cs typeface="Roboto Condensed"/>
              <a:sym typeface="Roboto Condense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21"/>
          <p:cNvSpPr/>
          <p:nvPr/>
        </p:nvSpPr>
        <p:spPr>
          <a:xfrm>
            <a:off x="364948" y="1930099"/>
            <a:ext cx="4045054" cy="4045054"/>
          </a:xfrm>
          <a:custGeom>
            <a:avLst/>
            <a:gdLst/>
            <a:ahLst/>
            <a:cxnLst/>
            <a:rect l="l" t="t" r="r" b="b"/>
            <a:pathLst>
              <a:path w="6067581" h="6067581" extrusionOk="0">
                <a:moveTo>
                  <a:pt x="0" y="0"/>
                </a:moveTo>
                <a:lnTo>
                  <a:pt x="6067582" y="0"/>
                </a:lnTo>
                <a:lnTo>
                  <a:pt x="6067582" y="6067581"/>
                </a:lnTo>
                <a:lnTo>
                  <a:pt x="0" y="6067581"/>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400" name="Google Shape;400;p21"/>
          <p:cNvSpPr txBox="1"/>
          <p:nvPr/>
        </p:nvSpPr>
        <p:spPr>
          <a:xfrm>
            <a:off x="612965" y="373231"/>
            <a:ext cx="10965039" cy="1586012"/>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kern="0" dirty="0" err="1">
                <a:solidFill>
                  <a:srgbClr val="000000"/>
                </a:solidFill>
                <a:latin typeface="Roboto Condensed"/>
                <a:ea typeface="Roboto Condensed"/>
                <a:cs typeface="Roboto Condensed"/>
                <a:sym typeface="Roboto Condensed"/>
              </a:rPr>
              <a:t>Каботегравір</a:t>
            </a:r>
            <a:r>
              <a:rPr lang="en-US" sz="3734" kern="0" dirty="0">
                <a:solidFill>
                  <a:srgbClr val="000000"/>
                </a:solidFill>
                <a:latin typeface="Roboto Condensed"/>
                <a:ea typeface="Roboto Condensed"/>
                <a:cs typeface="Roboto Condensed"/>
                <a:sym typeface="Roboto Condensed"/>
              </a:rPr>
              <a:t> — </a:t>
            </a:r>
            <a:r>
              <a:rPr lang="en-US" sz="3734" kern="0" dirty="0" err="1">
                <a:solidFill>
                  <a:srgbClr val="000000"/>
                </a:solidFill>
                <a:latin typeface="Roboto Condensed"/>
                <a:ea typeface="Roboto Condensed"/>
                <a:cs typeface="Roboto Condensed"/>
                <a:sym typeface="Roboto Condensed"/>
              </a:rPr>
              <a:t>це</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тип</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ліків</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відомий</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як</a:t>
            </a:r>
            <a:r>
              <a:rPr lang="en-US" sz="3734" kern="0" dirty="0">
                <a:solidFill>
                  <a:srgbClr val="000000"/>
                </a:solidFill>
                <a:latin typeface="Roboto Condensed"/>
                <a:ea typeface="Roboto Condensed"/>
                <a:cs typeface="Roboto Condensed"/>
                <a:sym typeface="Roboto Condensed"/>
              </a:rPr>
              <a:t> </a:t>
            </a:r>
            <a:r>
              <a:rPr lang="en-US" sz="3734" b="1" kern="0" dirty="0" err="1">
                <a:solidFill>
                  <a:srgbClr val="000000"/>
                </a:solidFill>
                <a:latin typeface="Roboto Condensed"/>
                <a:ea typeface="Roboto Condensed"/>
                <a:cs typeface="Roboto Condensed"/>
                <a:sym typeface="Roboto Condensed"/>
              </a:rPr>
              <a:t>інгібітори</a:t>
            </a:r>
            <a:r>
              <a:rPr lang="en-US" sz="3734" b="1" kern="0" dirty="0">
                <a:solidFill>
                  <a:srgbClr val="000000"/>
                </a:solidFill>
                <a:latin typeface="Roboto Condensed"/>
                <a:ea typeface="Roboto Condensed"/>
                <a:cs typeface="Roboto Condensed"/>
                <a:sym typeface="Roboto Condensed"/>
              </a:rPr>
              <a:t> </a:t>
            </a:r>
            <a:r>
              <a:rPr lang="en-US" sz="3734" b="1" kern="0" dirty="0" err="1">
                <a:solidFill>
                  <a:srgbClr val="000000"/>
                </a:solidFill>
                <a:latin typeface="Roboto Condensed"/>
                <a:ea typeface="Roboto Condensed"/>
                <a:cs typeface="Roboto Condensed"/>
                <a:sym typeface="Roboto Condensed"/>
              </a:rPr>
              <a:t>інтегрази</a:t>
            </a:r>
            <a:r>
              <a:rPr lang="en-US" sz="3734" b="1" kern="0" dirty="0">
                <a:solidFill>
                  <a:srgbClr val="000000"/>
                </a:solidFill>
                <a:latin typeface="Roboto Condensed"/>
                <a:ea typeface="Roboto Condensed"/>
                <a:cs typeface="Roboto Condensed"/>
                <a:sym typeface="Roboto Condensed"/>
              </a:rPr>
              <a:t> </a:t>
            </a:r>
            <a:endParaRPr sz="933" kern="0" dirty="0">
              <a:solidFill>
                <a:srgbClr val="000000"/>
              </a:solidFill>
              <a:latin typeface="Arial"/>
              <a:cs typeface="Arial"/>
              <a:sym typeface="Arial"/>
            </a:endParaRPr>
          </a:p>
          <a:p>
            <a:pPr defTabSz="609630">
              <a:lnSpc>
                <a:spcPct val="92000"/>
              </a:lnSpc>
              <a:buClr>
                <a:srgbClr val="000000"/>
              </a:buClr>
            </a:pPr>
            <a:endParaRPr sz="3734" b="1" kern="0" dirty="0">
              <a:solidFill>
                <a:srgbClr val="000000"/>
              </a:solidFill>
              <a:latin typeface="Roboto Condensed"/>
              <a:ea typeface="Roboto Condensed"/>
              <a:cs typeface="Roboto Condensed"/>
              <a:sym typeface="Roboto Condensed"/>
            </a:endParaRPr>
          </a:p>
        </p:txBody>
      </p:sp>
      <p:sp>
        <p:nvSpPr>
          <p:cNvPr id="401" name="Google Shape;401;p21"/>
          <p:cNvSpPr txBox="1"/>
          <p:nvPr/>
        </p:nvSpPr>
        <p:spPr>
          <a:xfrm>
            <a:off x="4586215" y="1685124"/>
            <a:ext cx="7421331" cy="3102388"/>
          </a:xfrm>
          <a:prstGeom prst="rect">
            <a:avLst/>
          </a:prstGeom>
          <a:noFill/>
          <a:ln>
            <a:noFill/>
          </a:ln>
        </p:spPr>
        <p:txBody>
          <a:bodyPr spcFirstLastPara="1" wrap="square" lIns="0" tIns="0" rIns="0" bIns="0" anchor="t" anchorCtr="0">
            <a:spAutoFit/>
          </a:bodyPr>
          <a:lstStyle/>
          <a:p>
            <a:pPr defTabSz="609630">
              <a:lnSpc>
                <a:spcPct val="140004"/>
              </a:lnSpc>
              <a:buClr>
                <a:srgbClr val="000000"/>
              </a:buClr>
            </a:pPr>
            <a:r>
              <a:rPr lang="en-US" sz="2400" kern="0" dirty="0" err="1">
                <a:solidFill>
                  <a:srgbClr val="000000"/>
                </a:solidFill>
                <a:latin typeface="Open Sans"/>
                <a:ea typeface="Open Sans"/>
                <a:cs typeface="Open Sans"/>
                <a:sym typeface="Open Sans"/>
              </a:rPr>
              <a:t>Інтеграза</a:t>
            </a:r>
            <a:r>
              <a:rPr lang="en-US" sz="2400" kern="0" dirty="0">
                <a:solidFill>
                  <a:srgbClr val="000000"/>
                </a:solidFill>
                <a:latin typeface="Open Sans"/>
                <a:ea typeface="Open Sans"/>
                <a:cs typeface="Open Sans"/>
                <a:sym typeface="Open Sans"/>
              </a:rPr>
              <a:t> — </a:t>
            </a:r>
            <a:r>
              <a:rPr lang="en-US" sz="2400" kern="0" dirty="0" err="1">
                <a:solidFill>
                  <a:srgbClr val="000000"/>
                </a:solidFill>
                <a:latin typeface="Open Sans"/>
                <a:ea typeface="Open Sans"/>
                <a:cs typeface="Open Sans"/>
                <a:sym typeface="Open Sans"/>
              </a:rPr>
              <a:t>це</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білок</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необхідний</a:t>
            </a:r>
            <a:r>
              <a:rPr lang="en-US" sz="2400" kern="0" dirty="0">
                <a:solidFill>
                  <a:srgbClr val="000000"/>
                </a:solidFill>
                <a:latin typeface="Open Sans"/>
                <a:ea typeface="Open Sans"/>
                <a:cs typeface="Open Sans"/>
                <a:sym typeface="Open Sans"/>
              </a:rPr>
              <a:t> ВІЛ </a:t>
            </a:r>
            <a:r>
              <a:rPr lang="en-US" sz="2400" kern="0" dirty="0" err="1">
                <a:solidFill>
                  <a:srgbClr val="000000"/>
                </a:solidFill>
                <a:latin typeface="Open Sans"/>
                <a:ea typeface="Open Sans"/>
                <a:cs typeface="Open Sans"/>
                <a:sym typeface="Open Sans"/>
              </a:rPr>
              <a:t>для</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реплікації</a:t>
            </a:r>
            <a:r>
              <a:rPr lang="en-US" sz="2400" kern="0" dirty="0">
                <a:solidFill>
                  <a:srgbClr val="000000"/>
                </a:solidFill>
                <a:latin typeface="Open Sans"/>
                <a:ea typeface="Open Sans"/>
                <a:cs typeface="Open Sans"/>
                <a:sym typeface="Open Sans"/>
              </a:rPr>
              <a:t>. </a:t>
            </a:r>
            <a:endParaRPr sz="900" kern="0" dirty="0">
              <a:solidFill>
                <a:srgbClr val="000000"/>
              </a:solidFill>
              <a:latin typeface="Arial"/>
              <a:cs typeface="Arial"/>
              <a:sym typeface="Arial"/>
            </a:endParaRPr>
          </a:p>
          <a:p>
            <a:pPr defTabSz="609630">
              <a:lnSpc>
                <a:spcPct val="140004"/>
              </a:lnSpc>
              <a:buClr>
                <a:srgbClr val="000000"/>
              </a:buClr>
            </a:pPr>
            <a:endParaRPr sz="2400" kern="0" dirty="0">
              <a:solidFill>
                <a:srgbClr val="000000"/>
              </a:solidFill>
              <a:latin typeface="Open Sans"/>
              <a:ea typeface="Open Sans"/>
              <a:cs typeface="Open Sans"/>
              <a:sym typeface="Open Sans"/>
            </a:endParaRPr>
          </a:p>
          <a:p>
            <a:pPr defTabSz="609630">
              <a:lnSpc>
                <a:spcPct val="140004"/>
              </a:lnSpc>
              <a:buClr>
                <a:srgbClr val="000000"/>
              </a:buClr>
            </a:pP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Каботегравір</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перешкоджає</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функціонуванню</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білків</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інтегрази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тим</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самим</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захищаючи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організм</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від</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інфікування</a:t>
            </a:r>
            <a:r>
              <a:rPr lang="en-US" sz="2400" kern="0" dirty="0">
                <a:solidFill>
                  <a:srgbClr val="000000"/>
                </a:solidFill>
                <a:latin typeface="Open Sans"/>
                <a:ea typeface="Open Sans"/>
                <a:cs typeface="Open Sans"/>
                <a:sym typeface="Open Sans"/>
              </a:rPr>
              <a:t> ВІЛ. </a:t>
            </a:r>
            <a:endParaRPr sz="900" kern="0" dirty="0">
              <a:solidFill>
                <a:srgbClr val="000000"/>
              </a:solidFill>
              <a:latin typeface="Arial"/>
              <a:cs typeface="Arial"/>
              <a:sym typeface="Arial"/>
            </a:endParaRPr>
          </a:p>
        </p:txBody>
      </p:sp>
      <p:sp>
        <p:nvSpPr>
          <p:cNvPr id="402" name="Google Shape;402;p21"/>
          <p:cNvSpPr txBox="1"/>
          <p:nvPr/>
        </p:nvSpPr>
        <p:spPr>
          <a:xfrm>
            <a:off x="364948" y="5905109"/>
            <a:ext cx="11461072" cy="709040"/>
          </a:xfrm>
          <a:prstGeom prst="rect">
            <a:avLst/>
          </a:prstGeom>
          <a:noFill/>
          <a:ln>
            <a:noFill/>
          </a:ln>
        </p:spPr>
        <p:txBody>
          <a:bodyPr spcFirstLastPara="1" wrap="square" lIns="0" tIns="0" rIns="0" bIns="0" anchor="t" anchorCtr="0">
            <a:spAutoFit/>
          </a:bodyPr>
          <a:lstStyle/>
          <a:p>
            <a:pPr defTabSz="609630">
              <a:lnSpc>
                <a:spcPct val="96000"/>
              </a:lnSpc>
              <a:buClr>
                <a:srgbClr val="000000"/>
              </a:buClr>
            </a:pPr>
            <a:r>
              <a:rPr lang="en-US" sz="1600" b="1" kern="0" dirty="0" err="1">
                <a:solidFill>
                  <a:srgbClr val="000000"/>
                </a:solidFill>
                <a:latin typeface="Open Sans"/>
                <a:ea typeface="Open Sans"/>
                <a:cs typeface="Open Sans"/>
                <a:sym typeface="Open Sans"/>
              </a:rPr>
              <a:t>Примітка</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Люди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які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вживають</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ін'єкційні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наркотики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не</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брали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участі</a:t>
            </a:r>
            <a:r>
              <a:rPr lang="en-US" sz="1600" b="1" kern="0" dirty="0">
                <a:solidFill>
                  <a:srgbClr val="000000"/>
                </a:solidFill>
                <a:latin typeface="Open Sans"/>
                <a:ea typeface="Open Sans"/>
                <a:cs typeface="Open Sans"/>
                <a:sym typeface="Open Sans"/>
              </a:rPr>
              <a:t> в </a:t>
            </a:r>
            <a:r>
              <a:rPr lang="en-US" sz="1600" b="1" kern="0" dirty="0" err="1">
                <a:solidFill>
                  <a:srgbClr val="000000"/>
                </a:solidFill>
                <a:latin typeface="Open Sans"/>
                <a:ea typeface="Open Sans"/>
                <a:cs typeface="Open Sans"/>
                <a:sym typeface="Open Sans"/>
              </a:rPr>
              <a:t>дослідженні</a:t>
            </a:r>
            <a:r>
              <a:rPr lang="en-US" sz="1600" b="1" kern="0" dirty="0">
                <a:solidFill>
                  <a:srgbClr val="000000"/>
                </a:solidFill>
                <a:latin typeface="Open Sans"/>
                <a:ea typeface="Open Sans"/>
                <a:cs typeface="Open Sans"/>
                <a:sym typeface="Open Sans"/>
              </a:rPr>
              <a:t> CAB-LA, </a:t>
            </a:r>
            <a:r>
              <a:rPr lang="en-US" sz="1600" b="1" kern="0" dirty="0" err="1">
                <a:solidFill>
                  <a:srgbClr val="000000"/>
                </a:solidFill>
                <a:latin typeface="Open Sans"/>
                <a:ea typeface="Open Sans"/>
                <a:cs typeface="Open Sans"/>
                <a:sym typeface="Open Sans"/>
              </a:rPr>
              <a:t>але</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результати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досліджень</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на</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тваринах</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свідчать</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про</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те</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що</a:t>
            </a:r>
            <a:r>
              <a:rPr lang="en-US" sz="1600" b="1" kern="0" dirty="0">
                <a:solidFill>
                  <a:srgbClr val="000000"/>
                </a:solidFill>
                <a:latin typeface="Open Sans"/>
                <a:ea typeface="Open Sans"/>
                <a:cs typeface="Open Sans"/>
                <a:sym typeface="Open Sans"/>
              </a:rPr>
              <a:t> CAB-LA </a:t>
            </a:r>
            <a:r>
              <a:rPr lang="en-US" sz="1600" b="1" kern="0" dirty="0" err="1">
                <a:solidFill>
                  <a:srgbClr val="000000"/>
                </a:solidFill>
                <a:latin typeface="Open Sans"/>
                <a:ea typeface="Open Sans"/>
                <a:cs typeface="Open Sans"/>
                <a:sym typeface="Open Sans"/>
              </a:rPr>
              <a:t>може</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бути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ефективним</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для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захисту</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від</a:t>
            </a:r>
            <a:r>
              <a:rPr lang="en-US" sz="1600" b="1" kern="0" dirty="0">
                <a:solidFill>
                  <a:srgbClr val="000000"/>
                </a:solidFill>
                <a:latin typeface="Open Sans"/>
                <a:ea typeface="Open Sans"/>
                <a:cs typeface="Open Sans"/>
                <a:sym typeface="Open Sans"/>
              </a:rPr>
              <a:t> ВІЛ </a:t>
            </a:r>
            <a:r>
              <a:rPr lang="en-US" sz="1600" b="1" kern="0" dirty="0" err="1">
                <a:solidFill>
                  <a:srgbClr val="000000"/>
                </a:solidFill>
                <a:latin typeface="Open Sans"/>
                <a:ea typeface="Open Sans"/>
                <a:cs typeface="Open Sans"/>
                <a:sym typeface="Open Sans"/>
              </a:rPr>
              <a:t>при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вживанні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ін'єкційних</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наркотиків</a:t>
            </a:r>
            <a:r>
              <a:rPr lang="en-US" sz="1600" b="1"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22"/>
          <p:cNvSpPr txBox="1"/>
          <p:nvPr/>
        </p:nvSpPr>
        <p:spPr>
          <a:xfrm>
            <a:off x="613481" y="517165"/>
            <a:ext cx="10965039" cy="528671"/>
          </a:xfrm>
          <a:prstGeom prst="rect">
            <a:avLst/>
          </a:prstGeom>
          <a:noFill/>
          <a:ln>
            <a:noFill/>
          </a:ln>
        </p:spPr>
        <p:txBody>
          <a:bodyPr spcFirstLastPara="1" wrap="square" lIns="0" tIns="0" rIns="0" bIns="0" anchor="t" anchorCtr="0">
            <a:spAutoFit/>
          </a:bodyPr>
          <a:lstStyle/>
          <a:p>
            <a:pPr defTabSz="609630">
              <a:lnSpc>
                <a:spcPct val="92000"/>
              </a:lnSpc>
            </a:pPr>
            <a:r>
              <a:rPr lang="en-US" sz="3700" b="1" kern="0" dirty="0" err="1">
                <a:solidFill>
                  <a:srgbClr val="FE6C39"/>
                </a:solidFill>
                <a:latin typeface="Roboto Condensed"/>
                <a:ea typeface="Roboto Condensed"/>
                <a:cs typeface="Roboto Condensed"/>
                <a:sym typeface="Roboto Condensed"/>
              </a:rPr>
              <a:t>Ін'єкційний</a:t>
            </a:r>
            <a:r>
              <a:rPr lang="en-US" sz="3700" b="1" kern="0" dirty="0">
                <a:solidFill>
                  <a:srgbClr val="FE6C39"/>
                </a:solidFill>
                <a:latin typeface="Roboto Condensed"/>
                <a:ea typeface="Roboto Condensed"/>
                <a:cs typeface="Roboto Condensed"/>
                <a:sym typeface="Roboto Condensed"/>
              </a:rPr>
              <a:t> </a:t>
            </a:r>
            <a:r>
              <a:rPr lang="en-US" sz="3700" b="1" kern="0" dirty="0" err="1">
                <a:solidFill>
                  <a:srgbClr val="FE6C39"/>
                </a:solidFill>
                <a:latin typeface="Roboto Condensed"/>
                <a:ea typeface="Roboto Condensed"/>
                <a:cs typeface="Roboto Condensed"/>
                <a:sym typeface="Roboto Condensed"/>
              </a:rPr>
              <a:t>ленакапавір</a:t>
            </a:r>
            <a:r>
              <a:rPr lang="en-US" sz="3700" b="1" kern="0" dirty="0">
                <a:solidFill>
                  <a:srgbClr val="FE6C39"/>
                </a:solidFill>
                <a:latin typeface="Roboto Condensed"/>
                <a:ea typeface="Roboto Condensed"/>
                <a:cs typeface="Roboto Condensed"/>
                <a:sym typeface="Roboto Condensed"/>
              </a:rPr>
              <a:t> (LEN) </a:t>
            </a:r>
            <a:r>
              <a:rPr lang="en-US" sz="3700" b="1" kern="0" dirty="0" err="1">
                <a:solidFill>
                  <a:srgbClr val="FE6C39"/>
                </a:solidFill>
                <a:latin typeface="Roboto Condensed"/>
                <a:ea typeface="Roboto Condensed"/>
                <a:cs typeface="Roboto Condensed"/>
                <a:sym typeface="Roboto Condensed"/>
              </a:rPr>
              <a:t>тривалої</a:t>
            </a:r>
            <a:r>
              <a:rPr lang="en-US" sz="3700" b="1" kern="0" dirty="0">
                <a:solidFill>
                  <a:srgbClr val="FE6C39"/>
                </a:solidFill>
                <a:latin typeface="Roboto Condensed"/>
                <a:ea typeface="Roboto Condensed"/>
                <a:cs typeface="Roboto Condensed"/>
                <a:sym typeface="Roboto Condensed"/>
              </a:rPr>
              <a:t> </a:t>
            </a:r>
            <a:r>
              <a:rPr lang="en-US" sz="3700" b="1" kern="0" dirty="0" err="1">
                <a:solidFill>
                  <a:srgbClr val="FE6C39"/>
                </a:solidFill>
                <a:latin typeface="Roboto Condensed"/>
                <a:ea typeface="Roboto Condensed"/>
                <a:cs typeface="Roboto Condensed"/>
                <a:sym typeface="Roboto Condensed"/>
              </a:rPr>
              <a:t>дії</a:t>
            </a:r>
            <a:endParaRPr lang="ru-RU" sz="3700" kern="0" dirty="0">
              <a:solidFill>
                <a:srgbClr val="000000"/>
              </a:solidFill>
              <a:latin typeface="Arial"/>
              <a:cs typeface="Arial"/>
            </a:endParaRPr>
          </a:p>
        </p:txBody>
      </p:sp>
      <p:sp>
        <p:nvSpPr>
          <p:cNvPr id="408" name="Google Shape;408;p22"/>
          <p:cNvSpPr txBox="1"/>
          <p:nvPr/>
        </p:nvSpPr>
        <p:spPr>
          <a:xfrm>
            <a:off x="5270006" y="1608205"/>
            <a:ext cx="6693049" cy="5107552"/>
          </a:xfrm>
          <a:prstGeom prst="rect">
            <a:avLst/>
          </a:prstGeom>
          <a:noFill/>
          <a:ln>
            <a:noFill/>
          </a:ln>
        </p:spPr>
        <p:txBody>
          <a:bodyPr spcFirstLastPara="1" wrap="square" lIns="0" tIns="0" rIns="0" bIns="0" anchor="t" anchorCtr="0">
            <a:spAutoFit/>
          </a:bodyPr>
          <a:lstStyle/>
          <a:p>
            <a:pPr defTabSz="609630">
              <a:lnSpc>
                <a:spcPct val="107992"/>
              </a:lnSpc>
              <a:buClr>
                <a:srgbClr val="000000"/>
              </a:buClr>
            </a:pPr>
            <a:r>
              <a:rPr lang="en-US" sz="2561" kern="0" dirty="0">
                <a:solidFill>
                  <a:srgbClr val="000000"/>
                </a:solidFill>
                <a:latin typeface="Open Sans"/>
                <a:ea typeface="Open Sans"/>
                <a:cs typeface="Open Sans"/>
                <a:sym typeface="Open Sans"/>
              </a:rPr>
              <a:t>LEN </a:t>
            </a:r>
            <a:r>
              <a:rPr lang="en-US" sz="2561" kern="0" dirty="0" err="1">
                <a:solidFill>
                  <a:srgbClr val="000000"/>
                </a:solidFill>
                <a:latin typeface="Open Sans"/>
                <a:ea typeface="Open Sans"/>
                <a:cs typeface="Open Sans"/>
                <a:sym typeface="Open Sans"/>
              </a:rPr>
              <a:t>виробляється</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та</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фасується</a:t>
            </a:r>
            <a:r>
              <a:rPr lang="en-US" sz="2561" kern="0" dirty="0">
                <a:solidFill>
                  <a:srgbClr val="000000"/>
                </a:solidFill>
                <a:latin typeface="Open Sans"/>
                <a:ea typeface="Open Sans"/>
                <a:cs typeface="Open Sans"/>
                <a:sym typeface="Open Sans"/>
              </a:rPr>
              <a:t> у </a:t>
            </a:r>
            <a:r>
              <a:rPr lang="en-US" sz="2561" kern="0" dirty="0" err="1">
                <a:solidFill>
                  <a:srgbClr val="000000"/>
                </a:solidFill>
                <a:latin typeface="Open Sans"/>
                <a:ea typeface="Open Sans"/>
                <a:cs typeface="Open Sans"/>
                <a:sym typeface="Open Sans"/>
              </a:rPr>
              <a:t>двох</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різних</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формах</a:t>
            </a:r>
            <a:r>
              <a:rPr lang="en-US" sz="2561"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a:p>
            <a:pPr defTabSz="609630">
              <a:lnSpc>
                <a:spcPct val="107992"/>
              </a:lnSpc>
              <a:buClr>
                <a:srgbClr val="000000"/>
              </a:buClr>
            </a:pPr>
            <a:endParaRPr sz="2561" kern="0" dirty="0">
              <a:solidFill>
                <a:srgbClr val="000000"/>
              </a:solidFill>
              <a:latin typeface="Open Sans"/>
              <a:ea typeface="Open Sans"/>
              <a:cs typeface="Open Sans"/>
              <a:sym typeface="Open Sans"/>
            </a:endParaRPr>
          </a:p>
          <a:p>
            <a:pPr marL="552450" lvl="1" indent="-276225" defTabSz="609630">
              <a:lnSpc>
                <a:spcPct val="107992"/>
              </a:lnSpc>
              <a:buClr>
                <a:srgbClr val="000000"/>
              </a:buClr>
              <a:buSzPts val="3841"/>
              <a:buFont typeface="Arial"/>
              <a:buChar char="•"/>
            </a:pPr>
            <a:r>
              <a:rPr lang="en-US" sz="2550" kern="0" dirty="0" err="1">
                <a:solidFill>
                  <a:srgbClr val="000000"/>
                </a:solidFill>
                <a:latin typeface="Open Sans"/>
                <a:ea typeface="Open Sans"/>
                <a:cs typeface="Open Sans"/>
                <a:sym typeface="Open Sans"/>
              </a:rPr>
              <a:t>Ленакапавір</a:t>
            </a:r>
            <a:r>
              <a:rPr lang="en-US" sz="2550" kern="0" dirty="0">
                <a:solidFill>
                  <a:srgbClr val="000000"/>
                </a:solidFill>
                <a:latin typeface="Open Sans"/>
                <a:ea typeface="Open Sans"/>
                <a:cs typeface="Open Sans"/>
                <a:sym typeface="Open Sans"/>
              </a:rPr>
              <a:t> (LEN) — </a:t>
            </a:r>
            <a:r>
              <a:rPr lang="en-US" sz="2550" kern="0" dirty="0" err="1">
                <a:solidFill>
                  <a:srgbClr val="000000"/>
                </a:solidFill>
                <a:latin typeface="Open Sans"/>
                <a:ea typeface="Open Sans"/>
                <a:cs typeface="Open Sans"/>
                <a:sym typeface="Open Sans"/>
              </a:rPr>
              <a:t>це</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рідкий</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розчин</a:t>
            </a:r>
            <a:r>
              <a:rPr lang="en-US" sz="2550" kern="0" dirty="0">
                <a:solidFill>
                  <a:srgbClr val="000000"/>
                </a:solidFill>
                <a:latin typeface="Open Sans"/>
                <a:ea typeface="Open Sans"/>
                <a:cs typeface="Open Sans"/>
                <a:sym typeface="Open Sans"/>
              </a:rPr>
              <a:t> у </a:t>
            </a:r>
            <a:r>
              <a:rPr lang="en-US" sz="2550" kern="0" dirty="0" err="1">
                <a:solidFill>
                  <a:srgbClr val="000000"/>
                </a:solidFill>
                <a:latin typeface="Open Sans"/>
                <a:ea typeface="Open Sans"/>
                <a:cs typeface="Open Sans"/>
                <a:sym typeface="Open Sans"/>
              </a:rPr>
              <a:t>флаконі</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який</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вводиться</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підшкірно</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Кожен</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флакон</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містить</a:t>
            </a:r>
            <a:r>
              <a:rPr lang="en-US" sz="2550" kern="0" dirty="0">
                <a:solidFill>
                  <a:srgbClr val="000000"/>
                </a:solidFill>
                <a:latin typeface="Open Sans"/>
                <a:ea typeface="Open Sans"/>
                <a:cs typeface="Open Sans"/>
                <a:sym typeface="Open Sans"/>
              </a:rPr>
              <a:t> 1,5 </a:t>
            </a:r>
            <a:r>
              <a:rPr lang="en-US" sz="2550" kern="0" dirty="0" err="1">
                <a:solidFill>
                  <a:srgbClr val="000000"/>
                </a:solidFill>
                <a:latin typeface="Open Sans"/>
                <a:ea typeface="Open Sans"/>
                <a:cs typeface="Open Sans"/>
                <a:sym typeface="Open Sans"/>
              </a:rPr>
              <a:t>мл</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рідкої</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суспензії</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що</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відповідає</a:t>
            </a:r>
            <a:r>
              <a:rPr lang="en-US" sz="2550" kern="0" dirty="0">
                <a:solidFill>
                  <a:srgbClr val="000000"/>
                </a:solidFill>
                <a:latin typeface="Open Sans"/>
                <a:ea typeface="Open Sans"/>
                <a:cs typeface="Open Sans"/>
                <a:sym typeface="Open Sans"/>
              </a:rPr>
              <a:t> 463,5 </a:t>
            </a:r>
            <a:r>
              <a:rPr lang="en-US" sz="2550" kern="0" dirty="0" err="1">
                <a:solidFill>
                  <a:srgbClr val="000000"/>
                </a:solidFill>
                <a:latin typeface="Open Sans"/>
                <a:ea typeface="Open Sans"/>
                <a:cs typeface="Open Sans"/>
                <a:sym typeface="Open Sans"/>
              </a:rPr>
              <a:t>мг</a:t>
            </a:r>
            <a:r>
              <a:rPr lang="en-US" sz="2550" kern="0" dirty="0">
                <a:solidFill>
                  <a:srgbClr val="000000"/>
                </a:solidFill>
                <a:latin typeface="Open Sans"/>
                <a:ea typeface="Open Sans"/>
                <a:cs typeface="Open Sans"/>
                <a:sym typeface="Open Sans"/>
              </a:rPr>
              <a:t> </a:t>
            </a:r>
            <a:r>
              <a:rPr lang="en-US" sz="2550" kern="0" dirty="0" err="1">
                <a:solidFill>
                  <a:srgbClr val="000000"/>
                </a:solidFill>
                <a:latin typeface="Open Sans"/>
                <a:ea typeface="Open Sans"/>
                <a:cs typeface="Open Sans"/>
                <a:sym typeface="Open Sans"/>
              </a:rPr>
              <a:t>ленакапавіру</a:t>
            </a:r>
            <a:r>
              <a:rPr lang="en-US" sz="2550" kern="0" dirty="0">
                <a:solidFill>
                  <a:srgbClr val="000000"/>
                </a:solidFill>
                <a:latin typeface="Open Sans"/>
                <a:ea typeface="Open Sans"/>
                <a:cs typeface="Open Sans"/>
                <a:sym typeface="Open Sans"/>
              </a:rPr>
              <a:t>.</a:t>
            </a:r>
            <a:endParaRPr sz="2550" kern="0" dirty="0">
              <a:solidFill>
                <a:srgbClr val="000000"/>
              </a:solidFill>
              <a:latin typeface="Arial"/>
              <a:cs typeface="Arial"/>
            </a:endParaRPr>
          </a:p>
          <a:p>
            <a:pPr marL="552450" lvl="1" indent="-276225" defTabSz="609630">
              <a:lnSpc>
                <a:spcPct val="107992"/>
              </a:lnSpc>
              <a:buClr>
                <a:srgbClr val="000000"/>
              </a:buClr>
              <a:buSzPts val="3841"/>
              <a:buFont typeface="Arial"/>
              <a:buChar char="•"/>
            </a:pPr>
            <a:r>
              <a:rPr lang="en-US" sz="2561" kern="0" dirty="0" err="1">
                <a:solidFill>
                  <a:srgbClr val="000000"/>
                </a:solidFill>
                <a:latin typeface="Open Sans"/>
                <a:ea typeface="Open Sans"/>
                <a:cs typeface="Open Sans"/>
                <a:sym typeface="Open Sans"/>
              </a:rPr>
              <a:t>Пероральний</a:t>
            </a:r>
            <a:r>
              <a:rPr lang="en-US" sz="2561" kern="0" dirty="0">
                <a:solidFill>
                  <a:srgbClr val="000000"/>
                </a:solidFill>
                <a:latin typeface="Open Sans"/>
                <a:ea typeface="Open Sans"/>
                <a:cs typeface="Open Sans"/>
                <a:sym typeface="Open Sans"/>
              </a:rPr>
              <a:t> LEN — </a:t>
            </a:r>
            <a:r>
              <a:rPr lang="en-US" sz="2561" kern="0" dirty="0" err="1">
                <a:solidFill>
                  <a:srgbClr val="000000"/>
                </a:solidFill>
                <a:latin typeface="Open Sans"/>
                <a:ea typeface="Open Sans"/>
                <a:cs typeface="Open Sans"/>
                <a:sym typeface="Open Sans"/>
              </a:rPr>
              <a:t>це</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таблетка</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яку</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приймають</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внутрішньо</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Кожна</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таблетка</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містить</a:t>
            </a:r>
            <a:r>
              <a:rPr lang="en-US" sz="2561" kern="0" dirty="0">
                <a:solidFill>
                  <a:srgbClr val="000000"/>
                </a:solidFill>
                <a:latin typeface="Open Sans"/>
                <a:ea typeface="Open Sans"/>
                <a:cs typeface="Open Sans"/>
                <a:sym typeface="Open Sans"/>
              </a:rPr>
              <a:t> 300 </a:t>
            </a:r>
            <a:r>
              <a:rPr lang="en-US" sz="2561" kern="0" dirty="0" err="1">
                <a:solidFill>
                  <a:srgbClr val="000000"/>
                </a:solidFill>
                <a:latin typeface="Open Sans"/>
                <a:ea typeface="Open Sans"/>
                <a:cs typeface="Open Sans"/>
                <a:sym typeface="Open Sans"/>
              </a:rPr>
              <a:t>мг</a:t>
            </a:r>
            <a:r>
              <a:rPr lang="en-US" sz="2561" kern="0" dirty="0">
                <a:solidFill>
                  <a:srgbClr val="000000"/>
                </a:solidFill>
                <a:latin typeface="Open Sans"/>
                <a:ea typeface="Open Sans"/>
                <a:cs typeface="Open Sans"/>
                <a:sym typeface="Open Sans"/>
              </a:rPr>
              <a:t> </a:t>
            </a:r>
            <a:r>
              <a:rPr lang="en-US" sz="2561" kern="0" dirty="0" err="1">
                <a:solidFill>
                  <a:srgbClr val="000000"/>
                </a:solidFill>
                <a:latin typeface="Open Sans"/>
                <a:ea typeface="Open Sans"/>
                <a:cs typeface="Open Sans"/>
                <a:sym typeface="Open Sans"/>
              </a:rPr>
              <a:t>ленакапавіру</a:t>
            </a:r>
            <a:r>
              <a:rPr lang="en-US" sz="2561" kern="0" dirty="0">
                <a:solidFill>
                  <a:srgbClr val="000000"/>
                </a:solidFill>
                <a:latin typeface="Open Sans"/>
                <a:ea typeface="Open Sans"/>
                <a:cs typeface="Open Sans"/>
                <a:sym typeface="Open Sans"/>
              </a:rPr>
              <a:t>. </a:t>
            </a:r>
            <a:endParaRPr sz="933" kern="0" dirty="0">
              <a:solidFill>
                <a:srgbClr val="000000"/>
              </a:solidFill>
              <a:latin typeface="Arial"/>
              <a:cs typeface="Arial"/>
            </a:endParaRPr>
          </a:p>
          <a:p>
            <a:pPr defTabSz="609630">
              <a:lnSpc>
                <a:spcPct val="107992"/>
              </a:lnSpc>
              <a:buClr>
                <a:srgbClr val="000000"/>
              </a:buClr>
            </a:pPr>
            <a:endParaRPr sz="2561" kern="0" dirty="0">
              <a:solidFill>
                <a:srgbClr val="000000"/>
              </a:solidFill>
              <a:latin typeface="Open Sans"/>
              <a:ea typeface="Open Sans"/>
              <a:cs typeface="Open Sans"/>
              <a:sym typeface="Open Sans"/>
            </a:endParaRPr>
          </a:p>
        </p:txBody>
      </p:sp>
      <p:sp>
        <p:nvSpPr>
          <p:cNvPr id="409" name="Google Shape;409;p22"/>
          <p:cNvSpPr/>
          <p:nvPr/>
        </p:nvSpPr>
        <p:spPr>
          <a:xfrm rot="-8984890">
            <a:off x="797472" y="1908901"/>
            <a:ext cx="4091907" cy="3897541"/>
          </a:xfrm>
          <a:custGeom>
            <a:avLst/>
            <a:gdLst/>
            <a:ahLst/>
            <a:cxnLst/>
            <a:rect l="l" t="t" r="r" b="b"/>
            <a:pathLst>
              <a:path w="6137860" h="5846312" extrusionOk="0">
                <a:moveTo>
                  <a:pt x="0" y="0"/>
                </a:moveTo>
                <a:lnTo>
                  <a:pt x="6137860" y="0"/>
                </a:lnTo>
                <a:lnTo>
                  <a:pt x="6137860" y="5846312"/>
                </a:lnTo>
                <a:lnTo>
                  <a:pt x="0" y="5846312"/>
                </a:lnTo>
                <a:lnTo>
                  <a:pt x="0" y="0"/>
                </a:lnTo>
                <a:close/>
              </a:path>
            </a:pathLst>
          </a:custGeom>
          <a:blipFill rotWithShape="1">
            <a:blip r:embed="rId3">
              <a:alphaModFix/>
            </a:blip>
            <a:stretch>
              <a:fillRect/>
            </a:stretch>
          </a:blipFill>
          <a:ln>
            <a:noFill/>
          </a:ln>
        </p:spPr>
      </p:sp>
      <p:grpSp>
        <p:nvGrpSpPr>
          <p:cNvPr id="410" name="Google Shape;410;p22"/>
          <p:cNvGrpSpPr/>
          <p:nvPr/>
        </p:nvGrpSpPr>
        <p:grpSpPr>
          <a:xfrm>
            <a:off x="1309451" y="2206574"/>
            <a:ext cx="2777055" cy="3371843"/>
            <a:chOff x="0" y="209331"/>
            <a:chExt cx="5554111" cy="6743684"/>
          </a:xfrm>
        </p:grpSpPr>
        <p:sp>
          <p:nvSpPr>
            <p:cNvPr id="411" name="Google Shape;411;p22"/>
            <p:cNvSpPr/>
            <p:nvPr/>
          </p:nvSpPr>
          <p:spPr>
            <a:xfrm rot="10800000" flipH="1">
              <a:off x="0" y="1875872"/>
              <a:ext cx="5039064" cy="5077143"/>
            </a:xfrm>
            <a:custGeom>
              <a:avLst/>
              <a:gdLst/>
              <a:ahLst/>
              <a:cxnLst/>
              <a:rect l="l" t="t" r="r" b="b"/>
              <a:pathLst>
                <a:path w="5039064" h="5077143" extrusionOk="0">
                  <a:moveTo>
                    <a:pt x="5039064" y="0"/>
                  </a:moveTo>
                  <a:lnTo>
                    <a:pt x="0" y="0"/>
                  </a:lnTo>
                  <a:lnTo>
                    <a:pt x="0" y="5077142"/>
                  </a:lnTo>
                  <a:lnTo>
                    <a:pt x="5039064" y="5077142"/>
                  </a:lnTo>
                  <a:lnTo>
                    <a:pt x="5039064"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412" name="Google Shape;412;p22"/>
            <p:cNvSpPr txBox="1"/>
            <p:nvPr/>
          </p:nvSpPr>
          <p:spPr>
            <a:xfrm>
              <a:off x="1399350" y="3509158"/>
              <a:ext cx="1598646" cy="1165960"/>
            </a:xfrm>
            <a:prstGeom prst="rect">
              <a:avLst/>
            </a:prstGeom>
            <a:noFill/>
            <a:ln>
              <a:noFill/>
            </a:ln>
          </p:spPr>
          <p:txBody>
            <a:bodyPr spcFirstLastPara="1" wrap="square" lIns="0" tIns="0" rIns="0" bIns="0" anchor="t" anchorCtr="0">
              <a:spAutoFit/>
            </a:bodyPr>
            <a:lstStyle/>
            <a:p>
              <a:pPr algn="ctr" defTabSz="609630">
                <a:lnSpc>
                  <a:spcPct val="140009"/>
                </a:lnSpc>
                <a:buClr>
                  <a:srgbClr val="000000"/>
                </a:buClr>
              </a:pPr>
              <a:r>
                <a:rPr lang="en-US" sz="2706" kern="0">
                  <a:solidFill>
                    <a:srgbClr val="F36B2B"/>
                  </a:solidFill>
                  <a:latin typeface="Arial"/>
                  <a:ea typeface="Arial"/>
                  <a:cs typeface="Arial"/>
                  <a:sym typeface="Arial"/>
                </a:rPr>
                <a:t>L</a:t>
              </a:r>
              <a:endParaRPr sz="933" kern="0">
                <a:solidFill>
                  <a:srgbClr val="000000"/>
                </a:solidFill>
                <a:latin typeface="Arial"/>
                <a:cs typeface="Arial"/>
                <a:sym typeface="Arial"/>
              </a:endParaRPr>
            </a:p>
          </p:txBody>
        </p:sp>
        <p:sp>
          <p:nvSpPr>
            <p:cNvPr id="413" name="Google Shape;413;p22"/>
            <p:cNvSpPr/>
            <p:nvPr/>
          </p:nvSpPr>
          <p:spPr>
            <a:xfrm rot="9001455">
              <a:off x="2668818" y="620952"/>
              <a:ext cx="2885293" cy="3409504"/>
            </a:xfrm>
            <a:custGeom>
              <a:avLst/>
              <a:gdLst/>
              <a:ahLst/>
              <a:cxnLst/>
              <a:rect l="l" t="t" r="r" b="b"/>
              <a:pathLst>
                <a:path w="2885293" h="3409504" extrusionOk="0">
                  <a:moveTo>
                    <a:pt x="0" y="0"/>
                  </a:moveTo>
                  <a:lnTo>
                    <a:pt x="2885293" y="0"/>
                  </a:lnTo>
                  <a:lnTo>
                    <a:pt x="2885293" y="3409504"/>
                  </a:lnTo>
                  <a:lnTo>
                    <a:pt x="0" y="3409504"/>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414" name="Google Shape;414;p22"/>
            <p:cNvSpPr/>
            <p:nvPr/>
          </p:nvSpPr>
          <p:spPr>
            <a:xfrm rot="-8500143">
              <a:off x="3254405" y="209331"/>
              <a:ext cx="1275927" cy="1728863"/>
            </a:xfrm>
            <a:custGeom>
              <a:avLst/>
              <a:gdLst/>
              <a:ahLst/>
              <a:cxnLst/>
              <a:rect l="l" t="t" r="r" b="b"/>
              <a:pathLst>
                <a:path w="1275927" h="1728863" extrusionOk="0">
                  <a:moveTo>
                    <a:pt x="0" y="0"/>
                  </a:moveTo>
                  <a:lnTo>
                    <a:pt x="1275927" y="0"/>
                  </a:lnTo>
                  <a:lnTo>
                    <a:pt x="1275927" y="1728864"/>
                  </a:lnTo>
                  <a:lnTo>
                    <a:pt x="0" y="1728864"/>
                  </a:lnTo>
                  <a:lnTo>
                    <a:pt x="0" y="0"/>
                  </a:lnTo>
                  <a:close/>
                </a:path>
              </a:pathLst>
            </a:custGeom>
            <a:blipFill rotWithShape="1">
              <a:blip r:embed="rId6" cstate="email">
                <a:alphaModFix/>
                <a:extLst>
                  <a:ext uri="{28A0092B-C50C-407E-A947-70E740481C1C}">
                    <a14:useLocalDpi xmlns:a14="http://schemas.microsoft.com/office/drawing/2010/main"/>
                  </a:ext>
                </a:extLst>
              </a:blip>
              <a:stretch>
                <a:fillRect/>
              </a:stretch>
            </a:blipFill>
            <a:ln>
              <a:noFill/>
            </a:ln>
          </p:spPr>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grpSp>
        <p:nvGrpSpPr>
          <p:cNvPr id="419" name="Google Shape;419;p23"/>
          <p:cNvGrpSpPr/>
          <p:nvPr/>
        </p:nvGrpSpPr>
        <p:grpSpPr>
          <a:xfrm>
            <a:off x="3210248" y="685800"/>
            <a:ext cx="5771504" cy="4569026"/>
            <a:chOff x="0" y="0"/>
            <a:chExt cx="11543009" cy="9138052"/>
          </a:xfrm>
        </p:grpSpPr>
        <p:sp>
          <p:nvSpPr>
            <p:cNvPr id="420" name="Google Shape;420;p23"/>
            <p:cNvSpPr/>
            <p:nvPr/>
          </p:nvSpPr>
          <p:spPr>
            <a:xfrm>
              <a:off x="1545693" y="0"/>
              <a:ext cx="8429440" cy="9100610"/>
            </a:xfrm>
            <a:custGeom>
              <a:avLst/>
              <a:gdLst/>
              <a:ahLst/>
              <a:cxnLst/>
              <a:rect l="l" t="t" r="r" b="b"/>
              <a:pathLst>
                <a:path w="8429440" h="9100610" extrusionOk="0">
                  <a:moveTo>
                    <a:pt x="0" y="0"/>
                  </a:moveTo>
                  <a:lnTo>
                    <a:pt x="8429441" y="0"/>
                  </a:lnTo>
                  <a:lnTo>
                    <a:pt x="8429441" y="9100610"/>
                  </a:lnTo>
                  <a:lnTo>
                    <a:pt x="0" y="9100610"/>
                  </a:lnTo>
                  <a:lnTo>
                    <a:pt x="0" y="0"/>
                  </a:lnTo>
                  <a:close/>
                </a:path>
              </a:pathLst>
            </a:custGeom>
            <a:blipFill rotWithShape="1">
              <a:blip r:embed="rId3">
                <a:alphaModFix/>
              </a:blip>
              <a:stretch>
                <a:fillRect/>
              </a:stretch>
            </a:blipFill>
            <a:ln>
              <a:noFill/>
            </a:ln>
          </p:spPr>
        </p:sp>
        <p:sp>
          <p:nvSpPr>
            <p:cNvPr id="421" name="Google Shape;421;p23"/>
            <p:cNvSpPr/>
            <p:nvPr/>
          </p:nvSpPr>
          <p:spPr>
            <a:xfrm>
              <a:off x="2328888" y="6167194"/>
              <a:ext cx="2491356" cy="2287518"/>
            </a:xfrm>
            <a:custGeom>
              <a:avLst/>
              <a:gdLst/>
              <a:ahLst/>
              <a:cxnLst/>
              <a:rect l="l" t="t" r="r" b="b"/>
              <a:pathLst>
                <a:path w="2491356" h="2287518" extrusionOk="0">
                  <a:moveTo>
                    <a:pt x="0" y="0"/>
                  </a:moveTo>
                  <a:lnTo>
                    <a:pt x="2491355" y="0"/>
                  </a:lnTo>
                  <a:lnTo>
                    <a:pt x="2491355"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422" name="Google Shape;422;p23"/>
            <p:cNvSpPr/>
            <p:nvPr/>
          </p:nvSpPr>
          <p:spPr>
            <a:xfrm rot="3544265">
              <a:off x="4643559" y="5330971"/>
              <a:ext cx="2491356" cy="2287518"/>
            </a:xfrm>
            <a:custGeom>
              <a:avLst/>
              <a:gdLst/>
              <a:ahLst/>
              <a:cxnLst/>
              <a:rect l="l" t="t" r="r" b="b"/>
              <a:pathLst>
                <a:path w="2491356" h="2287518" extrusionOk="0">
                  <a:moveTo>
                    <a:pt x="0" y="0"/>
                  </a:moveTo>
                  <a:lnTo>
                    <a:pt x="2491356" y="0"/>
                  </a:lnTo>
                  <a:lnTo>
                    <a:pt x="2491356"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423" name="Google Shape;423;p23"/>
            <p:cNvSpPr/>
            <p:nvPr/>
          </p:nvSpPr>
          <p:spPr>
            <a:xfrm rot="5936175">
              <a:off x="6539810" y="4298551"/>
              <a:ext cx="2491356" cy="2287518"/>
            </a:xfrm>
            <a:custGeom>
              <a:avLst/>
              <a:gdLst/>
              <a:ahLst/>
              <a:cxnLst/>
              <a:rect l="l" t="t" r="r" b="b"/>
              <a:pathLst>
                <a:path w="2491356" h="2287518" extrusionOk="0">
                  <a:moveTo>
                    <a:pt x="0" y="0"/>
                  </a:moveTo>
                  <a:lnTo>
                    <a:pt x="2491356" y="0"/>
                  </a:lnTo>
                  <a:lnTo>
                    <a:pt x="2491356" y="2287517"/>
                  </a:lnTo>
                  <a:lnTo>
                    <a:pt x="0" y="2287517"/>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424" name="Google Shape;424;p23"/>
            <p:cNvSpPr/>
            <p:nvPr/>
          </p:nvSpPr>
          <p:spPr>
            <a:xfrm>
              <a:off x="8729456" y="3674559"/>
              <a:ext cx="2491356" cy="2287518"/>
            </a:xfrm>
            <a:custGeom>
              <a:avLst/>
              <a:gdLst/>
              <a:ahLst/>
              <a:cxnLst/>
              <a:rect l="l" t="t" r="r" b="b"/>
              <a:pathLst>
                <a:path w="2491356" h="2287518" extrusionOk="0">
                  <a:moveTo>
                    <a:pt x="0" y="0"/>
                  </a:moveTo>
                  <a:lnTo>
                    <a:pt x="2491356" y="0"/>
                  </a:lnTo>
                  <a:lnTo>
                    <a:pt x="2491356" y="2287518"/>
                  </a:lnTo>
                  <a:lnTo>
                    <a:pt x="0" y="2287518"/>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425" name="Google Shape;425;p23"/>
            <p:cNvSpPr/>
            <p:nvPr/>
          </p:nvSpPr>
          <p:spPr>
            <a:xfrm>
              <a:off x="9708349" y="4921258"/>
              <a:ext cx="1294243" cy="1207175"/>
            </a:xfrm>
            <a:custGeom>
              <a:avLst/>
              <a:gdLst/>
              <a:ahLst/>
              <a:cxnLst/>
              <a:rect l="l" t="t" r="r" b="b"/>
              <a:pathLst>
                <a:path w="1294243" h="1207175" extrusionOk="0">
                  <a:moveTo>
                    <a:pt x="0" y="0"/>
                  </a:moveTo>
                  <a:lnTo>
                    <a:pt x="1294243" y="0"/>
                  </a:lnTo>
                  <a:lnTo>
                    <a:pt x="1294243" y="1207176"/>
                  </a:lnTo>
                  <a:lnTo>
                    <a:pt x="0" y="1207176"/>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426" name="Google Shape;426;p23"/>
            <p:cNvSpPr/>
            <p:nvPr/>
          </p:nvSpPr>
          <p:spPr>
            <a:xfrm>
              <a:off x="9766693" y="4975678"/>
              <a:ext cx="1177554" cy="1098337"/>
            </a:xfrm>
            <a:custGeom>
              <a:avLst/>
              <a:gdLst/>
              <a:ahLst/>
              <a:cxnLst/>
              <a:rect l="l" t="t" r="r" b="b"/>
              <a:pathLst>
                <a:path w="1177554" h="1098337" extrusionOk="0">
                  <a:moveTo>
                    <a:pt x="0" y="0"/>
                  </a:moveTo>
                  <a:lnTo>
                    <a:pt x="1177554" y="0"/>
                  </a:lnTo>
                  <a:lnTo>
                    <a:pt x="1177554" y="1098336"/>
                  </a:lnTo>
                  <a:lnTo>
                    <a:pt x="0" y="1098336"/>
                  </a:lnTo>
                  <a:lnTo>
                    <a:pt x="0" y="0"/>
                  </a:lnTo>
                  <a:close/>
                </a:path>
              </a:pathLst>
            </a:custGeom>
            <a:blipFill rotWithShape="1">
              <a:blip r:embed="rId6" cstate="email">
                <a:alphaModFix/>
                <a:extLst>
                  <a:ext uri="{28A0092B-C50C-407E-A947-70E740481C1C}">
                    <a14:useLocalDpi xmlns:a14="http://schemas.microsoft.com/office/drawing/2010/main"/>
                  </a:ext>
                </a:extLst>
              </a:blip>
              <a:stretch>
                <a:fillRect/>
              </a:stretch>
            </a:blipFill>
            <a:ln>
              <a:noFill/>
            </a:ln>
          </p:spPr>
        </p:sp>
        <p:sp>
          <p:nvSpPr>
            <p:cNvPr id="427" name="Google Shape;427;p23"/>
            <p:cNvSpPr/>
            <p:nvPr/>
          </p:nvSpPr>
          <p:spPr>
            <a:xfrm>
              <a:off x="9939423" y="5136787"/>
              <a:ext cx="832094" cy="776117"/>
            </a:xfrm>
            <a:custGeom>
              <a:avLst/>
              <a:gdLst/>
              <a:ahLst/>
              <a:cxnLst/>
              <a:rect l="l" t="t" r="r" b="b"/>
              <a:pathLst>
                <a:path w="832094" h="776117" extrusionOk="0">
                  <a:moveTo>
                    <a:pt x="0" y="0"/>
                  </a:moveTo>
                  <a:lnTo>
                    <a:pt x="832095" y="0"/>
                  </a:lnTo>
                  <a:lnTo>
                    <a:pt x="832095" y="776118"/>
                  </a:lnTo>
                  <a:lnTo>
                    <a:pt x="0" y="776118"/>
                  </a:lnTo>
                  <a:lnTo>
                    <a:pt x="0" y="0"/>
                  </a:lnTo>
                  <a:close/>
                </a:path>
              </a:pathLst>
            </a:custGeom>
            <a:blipFill rotWithShape="1">
              <a:blip r:embed="rId7" cstate="email">
                <a:alphaModFix/>
                <a:extLst>
                  <a:ext uri="{28A0092B-C50C-407E-A947-70E740481C1C}">
                    <a14:useLocalDpi xmlns:a14="http://schemas.microsoft.com/office/drawing/2010/main"/>
                  </a:ext>
                </a:extLst>
              </a:blip>
              <a:stretch>
                <a:fillRect/>
              </a:stretch>
            </a:blipFill>
            <a:ln>
              <a:noFill/>
            </a:ln>
          </p:spPr>
        </p:sp>
        <p:sp>
          <p:nvSpPr>
            <p:cNvPr id="428" name="Google Shape;428;p23"/>
            <p:cNvSpPr/>
            <p:nvPr/>
          </p:nvSpPr>
          <p:spPr>
            <a:xfrm>
              <a:off x="10174353" y="5305879"/>
              <a:ext cx="362234" cy="362234"/>
            </a:xfrm>
            <a:custGeom>
              <a:avLst/>
              <a:gdLst/>
              <a:ahLst/>
              <a:cxnLst/>
              <a:rect l="l" t="t" r="r" b="b"/>
              <a:pathLst>
                <a:path w="362234" h="362234" extrusionOk="0">
                  <a:moveTo>
                    <a:pt x="0" y="0"/>
                  </a:moveTo>
                  <a:lnTo>
                    <a:pt x="362235" y="0"/>
                  </a:lnTo>
                  <a:lnTo>
                    <a:pt x="362235" y="362235"/>
                  </a:lnTo>
                  <a:lnTo>
                    <a:pt x="0" y="362235"/>
                  </a:lnTo>
                  <a:lnTo>
                    <a:pt x="0" y="0"/>
                  </a:lnTo>
                  <a:close/>
                </a:path>
              </a:pathLst>
            </a:custGeom>
            <a:blipFill rotWithShape="1">
              <a:blip r:embed="rId8" cstate="email">
                <a:alphaModFix/>
                <a:extLst>
                  <a:ext uri="{28A0092B-C50C-407E-A947-70E740481C1C}">
                    <a14:useLocalDpi xmlns:a14="http://schemas.microsoft.com/office/drawing/2010/main"/>
                  </a:ext>
                </a:extLst>
              </a:blip>
              <a:stretch>
                <a:fillRect/>
              </a:stretch>
            </a:blipFill>
            <a:ln>
              <a:noFill/>
            </a:ln>
          </p:spPr>
        </p:sp>
        <p:sp>
          <p:nvSpPr>
            <p:cNvPr id="429" name="Google Shape;429;p23"/>
            <p:cNvSpPr/>
            <p:nvPr/>
          </p:nvSpPr>
          <p:spPr>
            <a:xfrm>
              <a:off x="5261466" y="5442310"/>
              <a:ext cx="997896" cy="930764"/>
            </a:xfrm>
            <a:custGeom>
              <a:avLst/>
              <a:gdLst/>
              <a:ahLst/>
              <a:cxnLst/>
              <a:rect l="l" t="t" r="r" b="b"/>
              <a:pathLst>
                <a:path w="997896" h="930764" extrusionOk="0">
                  <a:moveTo>
                    <a:pt x="0" y="0"/>
                  </a:moveTo>
                  <a:lnTo>
                    <a:pt x="997895" y="0"/>
                  </a:lnTo>
                  <a:lnTo>
                    <a:pt x="997895" y="930764"/>
                  </a:lnTo>
                  <a:lnTo>
                    <a:pt x="0" y="930764"/>
                  </a:lnTo>
                  <a:lnTo>
                    <a:pt x="0" y="0"/>
                  </a:lnTo>
                  <a:close/>
                </a:path>
              </a:pathLst>
            </a:custGeom>
            <a:blipFill rotWithShape="1">
              <a:blip r:embed="rId9" cstate="email">
                <a:alphaModFix/>
                <a:extLst>
                  <a:ext uri="{28A0092B-C50C-407E-A947-70E740481C1C}">
                    <a14:useLocalDpi xmlns:a14="http://schemas.microsoft.com/office/drawing/2010/main"/>
                  </a:ext>
                </a:extLst>
              </a:blip>
              <a:stretch>
                <a:fillRect/>
              </a:stretch>
            </a:blipFill>
            <a:ln>
              <a:noFill/>
            </a:ln>
          </p:spPr>
        </p:sp>
        <p:sp>
          <p:nvSpPr>
            <p:cNvPr id="430" name="Google Shape;430;p23"/>
            <p:cNvSpPr/>
            <p:nvPr/>
          </p:nvSpPr>
          <p:spPr>
            <a:xfrm>
              <a:off x="5306451" y="5484268"/>
              <a:ext cx="907925" cy="846847"/>
            </a:xfrm>
            <a:custGeom>
              <a:avLst/>
              <a:gdLst/>
              <a:ahLst/>
              <a:cxnLst/>
              <a:rect l="l" t="t" r="r" b="b"/>
              <a:pathLst>
                <a:path w="907925" h="846847" extrusionOk="0">
                  <a:moveTo>
                    <a:pt x="0" y="0"/>
                  </a:moveTo>
                  <a:lnTo>
                    <a:pt x="907925" y="0"/>
                  </a:lnTo>
                  <a:lnTo>
                    <a:pt x="907925" y="846847"/>
                  </a:lnTo>
                  <a:lnTo>
                    <a:pt x="0" y="846847"/>
                  </a:lnTo>
                  <a:lnTo>
                    <a:pt x="0" y="0"/>
                  </a:lnTo>
                  <a:close/>
                </a:path>
              </a:pathLst>
            </a:custGeom>
            <a:blipFill rotWithShape="1">
              <a:blip r:embed="rId10" cstate="email">
                <a:alphaModFix/>
                <a:extLst>
                  <a:ext uri="{28A0092B-C50C-407E-A947-70E740481C1C}">
                    <a14:useLocalDpi xmlns:a14="http://schemas.microsoft.com/office/drawing/2010/main"/>
                  </a:ext>
                </a:extLst>
              </a:blip>
              <a:stretch>
                <a:fillRect/>
              </a:stretch>
            </a:blipFill>
            <a:ln>
              <a:noFill/>
            </a:ln>
          </p:spPr>
        </p:sp>
        <p:sp>
          <p:nvSpPr>
            <p:cNvPr id="431" name="Google Shape;431;p23"/>
            <p:cNvSpPr/>
            <p:nvPr/>
          </p:nvSpPr>
          <p:spPr>
            <a:xfrm>
              <a:off x="5439630" y="5608488"/>
              <a:ext cx="641567" cy="598407"/>
            </a:xfrm>
            <a:custGeom>
              <a:avLst/>
              <a:gdLst/>
              <a:ahLst/>
              <a:cxnLst/>
              <a:rect l="l" t="t" r="r" b="b"/>
              <a:pathLst>
                <a:path w="641567" h="598407" extrusionOk="0">
                  <a:moveTo>
                    <a:pt x="0" y="0"/>
                  </a:moveTo>
                  <a:lnTo>
                    <a:pt x="641567" y="0"/>
                  </a:lnTo>
                  <a:lnTo>
                    <a:pt x="641567" y="598407"/>
                  </a:lnTo>
                  <a:lnTo>
                    <a:pt x="0" y="598407"/>
                  </a:lnTo>
                  <a:lnTo>
                    <a:pt x="0" y="0"/>
                  </a:lnTo>
                  <a:close/>
                </a:path>
              </a:pathLst>
            </a:custGeom>
            <a:blipFill rotWithShape="1">
              <a:blip r:embed="rId11" cstate="email">
                <a:alphaModFix/>
                <a:extLst>
                  <a:ext uri="{28A0092B-C50C-407E-A947-70E740481C1C}">
                    <a14:useLocalDpi xmlns:a14="http://schemas.microsoft.com/office/drawing/2010/main"/>
                  </a:ext>
                </a:extLst>
              </a:blip>
              <a:stretch>
                <a:fillRect/>
              </a:stretch>
            </a:blipFill>
            <a:ln>
              <a:noFill/>
            </a:ln>
          </p:spPr>
        </p:sp>
        <p:sp>
          <p:nvSpPr>
            <p:cNvPr id="432" name="Google Shape;432;p23"/>
            <p:cNvSpPr/>
            <p:nvPr/>
          </p:nvSpPr>
          <p:spPr>
            <a:xfrm>
              <a:off x="5620767" y="5738862"/>
              <a:ext cx="279292" cy="279292"/>
            </a:xfrm>
            <a:custGeom>
              <a:avLst/>
              <a:gdLst/>
              <a:ahLst/>
              <a:cxnLst/>
              <a:rect l="l" t="t" r="r" b="b"/>
              <a:pathLst>
                <a:path w="279292" h="279292" extrusionOk="0">
                  <a:moveTo>
                    <a:pt x="0" y="0"/>
                  </a:moveTo>
                  <a:lnTo>
                    <a:pt x="279293" y="0"/>
                  </a:lnTo>
                  <a:lnTo>
                    <a:pt x="279293" y="279293"/>
                  </a:lnTo>
                  <a:lnTo>
                    <a:pt x="0" y="279293"/>
                  </a:lnTo>
                  <a:lnTo>
                    <a:pt x="0" y="0"/>
                  </a:lnTo>
                  <a:close/>
                </a:path>
              </a:pathLst>
            </a:custGeom>
            <a:blipFill rotWithShape="1">
              <a:blip r:embed="rId12" cstate="email">
                <a:alphaModFix/>
                <a:extLst>
                  <a:ext uri="{28A0092B-C50C-407E-A947-70E740481C1C}">
                    <a14:useLocalDpi xmlns:a14="http://schemas.microsoft.com/office/drawing/2010/main"/>
                  </a:ext>
                </a:extLst>
              </a:blip>
              <a:stretch>
                <a:fillRect/>
              </a:stretch>
            </a:blipFill>
            <a:ln>
              <a:noFill/>
            </a:ln>
          </p:spPr>
        </p:sp>
        <p:sp>
          <p:nvSpPr>
            <p:cNvPr id="433" name="Google Shape;433;p23"/>
            <p:cNvSpPr/>
            <p:nvPr/>
          </p:nvSpPr>
          <p:spPr>
            <a:xfrm>
              <a:off x="5192912" y="6850534"/>
              <a:ext cx="896535" cy="836222"/>
            </a:xfrm>
            <a:custGeom>
              <a:avLst/>
              <a:gdLst/>
              <a:ahLst/>
              <a:cxnLst/>
              <a:rect l="l" t="t" r="r" b="b"/>
              <a:pathLst>
                <a:path w="896535" h="836222" extrusionOk="0">
                  <a:moveTo>
                    <a:pt x="0" y="0"/>
                  </a:moveTo>
                  <a:lnTo>
                    <a:pt x="896534" y="0"/>
                  </a:lnTo>
                  <a:lnTo>
                    <a:pt x="896534" y="836222"/>
                  </a:lnTo>
                  <a:lnTo>
                    <a:pt x="0" y="836222"/>
                  </a:lnTo>
                  <a:lnTo>
                    <a:pt x="0" y="0"/>
                  </a:lnTo>
                  <a:close/>
                </a:path>
              </a:pathLst>
            </a:custGeom>
            <a:blipFill rotWithShape="1">
              <a:blip r:embed="rId13" cstate="email">
                <a:alphaModFix/>
                <a:extLst>
                  <a:ext uri="{28A0092B-C50C-407E-A947-70E740481C1C}">
                    <a14:useLocalDpi xmlns:a14="http://schemas.microsoft.com/office/drawing/2010/main"/>
                  </a:ext>
                </a:extLst>
              </a:blip>
              <a:stretch>
                <a:fillRect/>
              </a:stretch>
            </a:blipFill>
            <a:ln>
              <a:noFill/>
            </a:ln>
          </p:spPr>
        </p:sp>
        <p:sp>
          <p:nvSpPr>
            <p:cNvPr id="434" name="Google Shape;434;p23"/>
            <p:cNvSpPr/>
            <p:nvPr/>
          </p:nvSpPr>
          <p:spPr>
            <a:xfrm>
              <a:off x="5233327" y="6888230"/>
              <a:ext cx="815703" cy="760829"/>
            </a:xfrm>
            <a:custGeom>
              <a:avLst/>
              <a:gdLst/>
              <a:ahLst/>
              <a:cxnLst/>
              <a:rect l="l" t="t" r="r" b="b"/>
              <a:pathLst>
                <a:path w="815703" h="760829" extrusionOk="0">
                  <a:moveTo>
                    <a:pt x="0" y="0"/>
                  </a:moveTo>
                  <a:lnTo>
                    <a:pt x="815704" y="0"/>
                  </a:lnTo>
                  <a:lnTo>
                    <a:pt x="815704" y="760829"/>
                  </a:lnTo>
                  <a:lnTo>
                    <a:pt x="0" y="760829"/>
                  </a:lnTo>
                  <a:lnTo>
                    <a:pt x="0" y="0"/>
                  </a:lnTo>
                  <a:close/>
                </a:path>
              </a:pathLst>
            </a:custGeom>
            <a:blipFill rotWithShape="1">
              <a:blip r:embed="rId14" cstate="email">
                <a:alphaModFix/>
                <a:extLst>
                  <a:ext uri="{28A0092B-C50C-407E-A947-70E740481C1C}">
                    <a14:useLocalDpi xmlns:a14="http://schemas.microsoft.com/office/drawing/2010/main"/>
                  </a:ext>
                </a:extLst>
              </a:blip>
              <a:stretch>
                <a:fillRect/>
              </a:stretch>
            </a:blipFill>
            <a:ln>
              <a:noFill/>
            </a:ln>
          </p:spPr>
        </p:sp>
        <p:sp>
          <p:nvSpPr>
            <p:cNvPr id="435" name="Google Shape;435;p23"/>
            <p:cNvSpPr/>
            <p:nvPr/>
          </p:nvSpPr>
          <p:spPr>
            <a:xfrm>
              <a:off x="5352979" y="6999833"/>
              <a:ext cx="576400" cy="537624"/>
            </a:xfrm>
            <a:custGeom>
              <a:avLst/>
              <a:gdLst/>
              <a:ahLst/>
              <a:cxnLst/>
              <a:rect l="l" t="t" r="r" b="b"/>
              <a:pathLst>
                <a:path w="576400" h="537624" extrusionOk="0">
                  <a:moveTo>
                    <a:pt x="0" y="0"/>
                  </a:moveTo>
                  <a:lnTo>
                    <a:pt x="576400" y="0"/>
                  </a:lnTo>
                  <a:lnTo>
                    <a:pt x="576400" y="537624"/>
                  </a:lnTo>
                  <a:lnTo>
                    <a:pt x="0" y="537624"/>
                  </a:lnTo>
                  <a:lnTo>
                    <a:pt x="0" y="0"/>
                  </a:lnTo>
                  <a:close/>
                </a:path>
              </a:pathLst>
            </a:custGeom>
            <a:blipFill rotWithShape="1">
              <a:blip r:embed="rId15" cstate="email">
                <a:alphaModFix/>
                <a:extLst>
                  <a:ext uri="{28A0092B-C50C-407E-A947-70E740481C1C}">
                    <a14:useLocalDpi xmlns:a14="http://schemas.microsoft.com/office/drawing/2010/main"/>
                  </a:ext>
                </a:extLst>
              </a:blip>
              <a:stretch>
                <a:fillRect/>
              </a:stretch>
            </a:blipFill>
            <a:ln>
              <a:noFill/>
            </a:ln>
          </p:spPr>
        </p:sp>
        <p:sp>
          <p:nvSpPr>
            <p:cNvPr id="436" name="Google Shape;436;p23"/>
            <p:cNvSpPr/>
            <p:nvPr/>
          </p:nvSpPr>
          <p:spPr>
            <a:xfrm>
              <a:off x="5515717" y="7116964"/>
              <a:ext cx="250923" cy="250923"/>
            </a:xfrm>
            <a:custGeom>
              <a:avLst/>
              <a:gdLst/>
              <a:ahLst/>
              <a:cxnLst/>
              <a:rect l="l" t="t" r="r" b="b"/>
              <a:pathLst>
                <a:path w="250923" h="250923" extrusionOk="0">
                  <a:moveTo>
                    <a:pt x="0" y="0"/>
                  </a:moveTo>
                  <a:lnTo>
                    <a:pt x="250924" y="0"/>
                  </a:lnTo>
                  <a:lnTo>
                    <a:pt x="250924" y="250924"/>
                  </a:lnTo>
                  <a:lnTo>
                    <a:pt x="0" y="250924"/>
                  </a:lnTo>
                  <a:lnTo>
                    <a:pt x="0" y="0"/>
                  </a:lnTo>
                  <a:close/>
                </a:path>
              </a:pathLst>
            </a:custGeom>
            <a:blipFill rotWithShape="1">
              <a:blip r:embed="rId16" cstate="email">
                <a:alphaModFix/>
                <a:extLst>
                  <a:ext uri="{28A0092B-C50C-407E-A947-70E740481C1C}">
                    <a14:useLocalDpi xmlns:a14="http://schemas.microsoft.com/office/drawing/2010/main"/>
                  </a:ext>
                </a:extLst>
              </a:blip>
              <a:stretch>
                <a:fillRect/>
              </a:stretch>
            </a:blipFill>
            <a:ln>
              <a:noFill/>
            </a:ln>
          </p:spPr>
        </p:sp>
        <p:sp>
          <p:nvSpPr>
            <p:cNvPr id="437" name="Google Shape;437;p23"/>
            <p:cNvSpPr/>
            <p:nvPr/>
          </p:nvSpPr>
          <p:spPr>
            <a:xfrm>
              <a:off x="3652290" y="6167194"/>
              <a:ext cx="896535" cy="836222"/>
            </a:xfrm>
            <a:custGeom>
              <a:avLst/>
              <a:gdLst/>
              <a:ahLst/>
              <a:cxnLst/>
              <a:rect l="l" t="t" r="r" b="b"/>
              <a:pathLst>
                <a:path w="896535" h="836222" extrusionOk="0">
                  <a:moveTo>
                    <a:pt x="0" y="0"/>
                  </a:moveTo>
                  <a:lnTo>
                    <a:pt x="896535" y="0"/>
                  </a:lnTo>
                  <a:lnTo>
                    <a:pt x="896535" y="836222"/>
                  </a:lnTo>
                  <a:lnTo>
                    <a:pt x="0" y="836222"/>
                  </a:lnTo>
                  <a:lnTo>
                    <a:pt x="0" y="0"/>
                  </a:lnTo>
                  <a:close/>
                </a:path>
              </a:pathLst>
            </a:custGeom>
            <a:blipFill rotWithShape="1">
              <a:blip r:embed="rId13" cstate="email">
                <a:alphaModFix/>
                <a:extLst>
                  <a:ext uri="{28A0092B-C50C-407E-A947-70E740481C1C}">
                    <a14:useLocalDpi xmlns:a14="http://schemas.microsoft.com/office/drawing/2010/main"/>
                  </a:ext>
                </a:extLst>
              </a:blip>
              <a:stretch>
                <a:fillRect/>
              </a:stretch>
            </a:blipFill>
            <a:ln>
              <a:noFill/>
            </a:ln>
          </p:spPr>
        </p:sp>
        <p:sp>
          <p:nvSpPr>
            <p:cNvPr id="438" name="Google Shape;438;p23"/>
            <p:cNvSpPr/>
            <p:nvPr/>
          </p:nvSpPr>
          <p:spPr>
            <a:xfrm>
              <a:off x="3692706" y="6204891"/>
              <a:ext cx="815703" cy="760829"/>
            </a:xfrm>
            <a:custGeom>
              <a:avLst/>
              <a:gdLst/>
              <a:ahLst/>
              <a:cxnLst/>
              <a:rect l="l" t="t" r="r" b="b"/>
              <a:pathLst>
                <a:path w="815703" h="760829" extrusionOk="0">
                  <a:moveTo>
                    <a:pt x="0" y="0"/>
                  </a:moveTo>
                  <a:lnTo>
                    <a:pt x="815703" y="0"/>
                  </a:lnTo>
                  <a:lnTo>
                    <a:pt x="815703" y="760828"/>
                  </a:lnTo>
                  <a:lnTo>
                    <a:pt x="0" y="760828"/>
                  </a:lnTo>
                  <a:lnTo>
                    <a:pt x="0" y="0"/>
                  </a:lnTo>
                  <a:close/>
                </a:path>
              </a:pathLst>
            </a:custGeom>
            <a:blipFill rotWithShape="1">
              <a:blip r:embed="rId14" cstate="email">
                <a:alphaModFix/>
                <a:extLst>
                  <a:ext uri="{28A0092B-C50C-407E-A947-70E740481C1C}">
                    <a14:useLocalDpi xmlns:a14="http://schemas.microsoft.com/office/drawing/2010/main"/>
                  </a:ext>
                </a:extLst>
              </a:blip>
              <a:stretch>
                <a:fillRect/>
              </a:stretch>
            </a:blipFill>
            <a:ln>
              <a:noFill/>
            </a:ln>
          </p:spPr>
        </p:sp>
        <p:sp>
          <p:nvSpPr>
            <p:cNvPr id="439" name="Google Shape;439;p23"/>
            <p:cNvSpPr/>
            <p:nvPr/>
          </p:nvSpPr>
          <p:spPr>
            <a:xfrm>
              <a:off x="3812358" y="6316493"/>
              <a:ext cx="576400" cy="537624"/>
            </a:xfrm>
            <a:custGeom>
              <a:avLst/>
              <a:gdLst/>
              <a:ahLst/>
              <a:cxnLst/>
              <a:rect l="l" t="t" r="r" b="b"/>
              <a:pathLst>
                <a:path w="576400" h="537624" extrusionOk="0">
                  <a:moveTo>
                    <a:pt x="0" y="0"/>
                  </a:moveTo>
                  <a:lnTo>
                    <a:pt x="576400" y="0"/>
                  </a:lnTo>
                  <a:lnTo>
                    <a:pt x="576400" y="537624"/>
                  </a:lnTo>
                  <a:lnTo>
                    <a:pt x="0" y="537624"/>
                  </a:lnTo>
                  <a:lnTo>
                    <a:pt x="0" y="0"/>
                  </a:lnTo>
                  <a:close/>
                </a:path>
              </a:pathLst>
            </a:custGeom>
            <a:blipFill rotWithShape="1">
              <a:blip r:embed="rId15" cstate="email">
                <a:alphaModFix/>
                <a:extLst>
                  <a:ext uri="{28A0092B-C50C-407E-A947-70E740481C1C}">
                    <a14:useLocalDpi xmlns:a14="http://schemas.microsoft.com/office/drawing/2010/main"/>
                  </a:ext>
                </a:extLst>
              </a:blip>
              <a:stretch>
                <a:fillRect/>
              </a:stretch>
            </a:blipFill>
            <a:ln>
              <a:noFill/>
            </a:ln>
          </p:spPr>
        </p:sp>
        <p:sp>
          <p:nvSpPr>
            <p:cNvPr id="440" name="Google Shape;440;p23"/>
            <p:cNvSpPr/>
            <p:nvPr/>
          </p:nvSpPr>
          <p:spPr>
            <a:xfrm>
              <a:off x="3975096" y="6433624"/>
              <a:ext cx="250923" cy="250923"/>
            </a:xfrm>
            <a:custGeom>
              <a:avLst/>
              <a:gdLst/>
              <a:ahLst/>
              <a:cxnLst/>
              <a:rect l="l" t="t" r="r" b="b"/>
              <a:pathLst>
                <a:path w="250923" h="250923" extrusionOk="0">
                  <a:moveTo>
                    <a:pt x="0" y="0"/>
                  </a:moveTo>
                  <a:lnTo>
                    <a:pt x="250923" y="0"/>
                  </a:lnTo>
                  <a:lnTo>
                    <a:pt x="250923" y="250924"/>
                  </a:lnTo>
                  <a:lnTo>
                    <a:pt x="0" y="250924"/>
                  </a:lnTo>
                  <a:lnTo>
                    <a:pt x="0" y="0"/>
                  </a:lnTo>
                  <a:close/>
                </a:path>
              </a:pathLst>
            </a:custGeom>
            <a:blipFill rotWithShape="1">
              <a:blip r:embed="rId16" cstate="email">
                <a:alphaModFix/>
                <a:extLst>
                  <a:ext uri="{28A0092B-C50C-407E-A947-70E740481C1C}">
                    <a14:useLocalDpi xmlns:a14="http://schemas.microsoft.com/office/drawing/2010/main"/>
                  </a:ext>
                </a:extLst>
              </a:blip>
              <a:stretch>
                <a:fillRect/>
              </a:stretch>
            </a:blipFill>
            <a:ln>
              <a:noFill/>
            </a:ln>
          </p:spPr>
        </p:sp>
        <p:sp>
          <p:nvSpPr>
            <p:cNvPr id="441" name="Google Shape;441;p23"/>
            <p:cNvSpPr/>
            <p:nvPr/>
          </p:nvSpPr>
          <p:spPr>
            <a:xfrm>
              <a:off x="8759704" y="3458859"/>
              <a:ext cx="1275941" cy="1190105"/>
            </a:xfrm>
            <a:custGeom>
              <a:avLst/>
              <a:gdLst/>
              <a:ahLst/>
              <a:cxnLst/>
              <a:rect l="l" t="t" r="r" b="b"/>
              <a:pathLst>
                <a:path w="1275941" h="1190105" extrusionOk="0">
                  <a:moveTo>
                    <a:pt x="0" y="0"/>
                  </a:moveTo>
                  <a:lnTo>
                    <a:pt x="1275941" y="0"/>
                  </a:lnTo>
                  <a:lnTo>
                    <a:pt x="1275941" y="1190104"/>
                  </a:lnTo>
                  <a:lnTo>
                    <a:pt x="0" y="1190104"/>
                  </a:lnTo>
                  <a:lnTo>
                    <a:pt x="0" y="0"/>
                  </a:lnTo>
                  <a:close/>
                </a:path>
              </a:pathLst>
            </a:custGeom>
            <a:blipFill rotWithShape="1">
              <a:blip r:embed="rId17" cstate="email">
                <a:alphaModFix/>
                <a:extLst>
                  <a:ext uri="{28A0092B-C50C-407E-A947-70E740481C1C}">
                    <a14:useLocalDpi xmlns:a14="http://schemas.microsoft.com/office/drawing/2010/main"/>
                  </a:ext>
                </a:extLst>
              </a:blip>
              <a:stretch>
                <a:fillRect/>
              </a:stretch>
            </a:blipFill>
            <a:ln>
              <a:noFill/>
            </a:ln>
          </p:spPr>
        </p:sp>
        <p:sp>
          <p:nvSpPr>
            <p:cNvPr id="442" name="Google Shape;442;p23"/>
            <p:cNvSpPr/>
            <p:nvPr/>
          </p:nvSpPr>
          <p:spPr>
            <a:xfrm>
              <a:off x="8817223" y="3512509"/>
              <a:ext cx="1160902" cy="1082805"/>
            </a:xfrm>
            <a:custGeom>
              <a:avLst/>
              <a:gdLst/>
              <a:ahLst/>
              <a:cxnLst/>
              <a:rect l="l" t="t" r="r" b="b"/>
              <a:pathLst>
                <a:path w="1160902" h="1082805" extrusionOk="0">
                  <a:moveTo>
                    <a:pt x="0" y="0"/>
                  </a:moveTo>
                  <a:lnTo>
                    <a:pt x="1160902" y="0"/>
                  </a:lnTo>
                  <a:lnTo>
                    <a:pt x="1160902" y="1082805"/>
                  </a:lnTo>
                  <a:lnTo>
                    <a:pt x="0" y="1082805"/>
                  </a:lnTo>
                  <a:lnTo>
                    <a:pt x="0" y="0"/>
                  </a:lnTo>
                  <a:close/>
                </a:path>
              </a:pathLst>
            </a:custGeom>
            <a:blipFill rotWithShape="1">
              <a:blip r:embed="rId18" cstate="email">
                <a:alphaModFix/>
                <a:extLst>
                  <a:ext uri="{28A0092B-C50C-407E-A947-70E740481C1C}">
                    <a14:useLocalDpi xmlns:a14="http://schemas.microsoft.com/office/drawing/2010/main"/>
                  </a:ext>
                </a:extLst>
              </a:blip>
              <a:stretch>
                <a:fillRect/>
              </a:stretch>
            </a:blipFill>
            <a:ln>
              <a:noFill/>
            </a:ln>
          </p:spPr>
        </p:sp>
        <p:sp>
          <p:nvSpPr>
            <p:cNvPr id="443" name="Google Shape;443;p23"/>
            <p:cNvSpPr/>
            <p:nvPr/>
          </p:nvSpPr>
          <p:spPr>
            <a:xfrm>
              <a:off x="8987510" y="3671340"/>
              <a:ext cx="820328" cy="765142"/>
            </a:xfrm>
            <a:custGeom>
              <a:avLst/>
              <a:gdLst/>
              <a:ahLst/>
              <a:cxnLst/>
              <a:rect l="l" t="t" r="r" b="b"/>
              <a:pathLst>
                <a:path w="820328" h="765142" extrusionOk="0">
                  <a:moveTo>
                    <a:pt x="0" y="0"/>
                  </a:moveTo>
                  <a:lnTo>
                    <a:pt x="820328" y="0"/>
                  </a:lnTo>
                  <a:lnTo>
                    <a:pt x="820328" y="765142"/>
                  </a:lnTo>
                  <a:lnTo>
                    <a:pt x="0" y="765142"/>
                  </a:lnTo>
                  <a:lnTo>
                    <a:pt x="0" y="0"/>
                  </a:lnTo>
                  <a:close/>
                </a:path>
              </a:pathLst>
            </a:custGeom>
            <a:blipFill rotWithShape="1">
              <a:blip r:embed="rId19" cstate="email">
                <a:alphaModFix/>
                <a:extLst>
                  <a:ext uri="{28A0092B-C50C-407E-A947-70E740481C1C}">
                    <a14:useLocalDpi xmlns:a14="http://schemas.microsoft.com/office/drawing/2010/main"/>
                  </a:ext>
                </a:extLst>
              </a:blip>
              <a:stretch>
                <a:fillRect/>
              </a:stretch>
            </a:blipFill>
            <a:ln>
              <a:noFill/>
            </a:ln>
          </p:spPr>
        </p:sp>
        <p:sp>
          <p:nvSpPr>
            <p:cNvPr id="444" name="Google Shape;444;p23"/>
            <p:cNvSpPr/>
            <p:nvPr/>
          </p:nvSpPr>
          <p:spPr>
            <a:xfrm>
              <a:off x="9219118" y="3838041"/>
              <a:ext cx="357112" cy="357112"/>
            </a:xfrm>
            <a:custGeom>
              <a:avLst/>
              <a:gdLst/>
              <a:ahLst/>
              <a:cxnLst/>
              <a:rect l="l" t="t" r="r" b="b"/>
              <a:pathLst>
                <a:path w="357112" h="357112" extrusionOk="0">
                  <a:moveTo>
                    <a:pt x="0" y="0"/>
                  </a:moveTo>
                  <a:lnTo>
                    <a:pt x="357112" y="0"/>
                  </a:lnTo>
                  <a:lnTo>
                    <a:pt x="357112" y="357112"/>
                  </a:lnTo>
                  <a:lnTo>
                    <a:pt x="0" y="357112"/>
                  </a:lnTo>
                  <a:lnTo>
                    <a:pt x="0" y="0"/>
                  </a:lnTo>
                  <a:close/>
                </a:path>
              </a:pathLst>
            </a:custGeom>
            <a:blipFill rotWithShape="1">
              <a:blip r:embed="rId20" cstate="email">
                <a:alphaModFix/>
                <a:extLst>
                  <a:ext uri="{28A0092B-C50C-407E-A947-70E740481C1C}">
                    <a14:useLocalDpi xmlns:a14="http://schemas.microsoft.com/office/drawing/2010/main"/>
                  </a:ext>
                </a:extLst>
              </a:blip>
              <a:stretch>
                <a:fillRect/>
              </a:stretch>
            </a:blipFill>
            <a:ln>
              <a:noFill/>
            </a:ln>
          </p:spPr>
        </p:sp>
        <p:sp>
          <p:nvSpPr>
            <p:cNvPr id="445" name="Google Shape;445;p23"/>
            <p:cNvSpPr/>
            <p:nvPr/>
          </p:nvSpPr>
          <p:spPr>
            <a:xfrm>
              <a:off x="9975134" y="3458859"/>
              <a:ext cx="1567875" cy="1462400"/>
            </a:xfrm>
            <a:custGeom>
              <a:avLst/>
              <a:gdLst/>
              <a:ahLst/>
              <a:cxnLst/>
              <a:rect l="l" t="t" r="r" b="b"/>
              <a:pathLst>
                <a:path w="1567875" h="1462400" extrusionOk="0">
                  <a:moveTo>
                    <a:pt x="0" y="0"/>
                  </a:moveTo>
                  <a:lnTo>
                    <a:pt x="1567875" y="0"/>
                  </a:lnTo>
                  <a:lnTo>
                    <a:pt x="1567875" y="1462399"/>
                  </a:lnTo>
                  <a:lnTo>
                    <a:pt x="0" y="1462399"/>
                  </a:lnTo>
                  <a:lnTo>
                    <a:pt x="0" y="0"/>
                  </a:lnTo>
                  <a:close/>
                </a:path>
              </a:pathLst>
            </a:custGeom>
            <a:blipFill rotWithShape="1">
              <a:blip r:embed="rId21" cstate="email">
                <a:alphaModFix/>
                <a:extLst>
                  <a:ext uri="{28A0092B-C50C-407E-A947-70E740481C1C}">
                    <a14:useLocalDpi xmlns:a14="http://schemas.microsoft.com/office/drawing/2010/main"/>
                  </a:ext>
                </a:extLst>
              </a:blip>
              <a:stretch>
                <a:fillRect/>
              </a:stretch>
            </a:blipFill>
            <a:ln>
              <a:noFill/>
            </a:ln>
          </p:spPr>
        </p:sp>
        <p:sp>
          <p:nvSpPr>
            <p:cNvPr id="446" name="Google Shape;446;p23"/>
            <p:cNvSpPr/>
            <p:nvPr/>
          </p:nvSpPr>
          <p:spPr>
            <a:xfrm>
              <a:off x="10045814" y="3524784"/>
              <a:ext cx="1426515" cy="1330550"/>
            </a:xfrm>
            <a:custGeom>
              <a:avLst/>
              <a:gdLst/>
              <a:ahLst/>
              <a:cxnLst/>
              <a:rect l="l" t="t" r="r" b="b"/>
              <a:pathLst>
                <a:path w="1426515" h="1330550" extrusionOk="0">
                  <a:moveTo>
                    <a:pt x="0" y="0"/>
                  </a:moveTo>
                  <a:lnTo>
                    <a:pt x="1426515" y="0"/>
                  </a:lnTo>
                  <a:lnTo>
                    <a:pt x="1426515" y="1330549"/>
                  </a:lnTo>
                  <a:lnTo>
                    <a:pt x="0" y="1330549"/>
                  </a:lnTo>
                  <a:lnTo>
                    <a:pt x="0" y="0"/>
                  </a:lnTo>
                  <a:close/>
                </a:path>
              </a:pathLst>
            </a:custGeom>
            <a:blipFill rotWithShape="1">
              <a:blip r:embed="rId22" cstate="email">
                <a:alphaModFix/>
                <a:extLst>
                  <a:ext uri="{28A0092B-C50C-407E-A947-70E740481C1C}">
                    <a14:useLocalDpi xmlns:a14="http://schemas.microsoft.com/office/drawing/2010/main"/>
                  </a:ext>
                </a:extLst>
              </a:blip>
              <a:stretch>
                <a:fillRect/>
              </a:stretch>
            </a:blipFill>
            <a:ln>
              <a:noFill/>
            </a:ln>
          </p:spPr>
        </p:sp>
        <p:sp>
          <p:nvSpPr>
            <p:cNvPr id="447" name="Google Shape;447;p23"/>
            <p:cNvSpPr/>
            <p:nvPr/>
          </p:nvSpPr>
          <p:spPr>
            <a:xfrm>
              <a:off x="10255062" y="3719956"/>
              <a:ext cx="1008018" cy="940206"/>
            </a:xfrm>
            <a:custGeom>
              <a:avLst/>
              <a:gdLst/>
              <a:ahLst/>
              <a:cxnLst/>
              <a:rect l="l" t="t" r="r" b="b"/>
              <a:pathLst>
                <a:path w="1008018" h="940206" extrusionOk="0">
                  <a:moveTo>
                    <a:pt x="0" y="0"/>
                  </a:moveTo>
                  <a:lnTo>
                    <a:pt x="1008018" y="0"/>
                  </a:lnTo>
                  <a:lnTo>
                    <a:pt x="1008018" y="940205"/>
                  </a:lnTo>
                  <a:lnTo>
                    <a:pt x="0" y="940205"/>
                  </a:lnTo>
                  <a:lnTo>
                    <a:pt x="0" y="0"/>
                  </a:lnTo>
                  <a:close/>
                </a:path>
              </a:pathLst>
            </a:custGeom>
            <a:blipFill rotWithShape="1">
              <a:blip r:embed="rId23" cstate="email">
                <a:alphaModFix/>
                <a:extLst>
                  <a:ext uri="{28A0092B-C50C-407E-A947-70E740481C1C}">
                    <a14:useLocalDpi xmlns:a14="http://schemas.microsoft.com/office/drawing/2010/main"/>
                  </a:ext>
                </a:extLst>
              </a:blip>
              <a:stretch>
                <a:fillRect/>
              </a:stretch>
            </a:blipFill>
            <a:ln>
              <a:noFill/>
            </a:ln>
          </p:spPr>
        </p:sp>
        <p:sp>
          <p:nvSpPr>
            <p:cNvPr id="448" name="Google Shape;448;p23"/>
            <p:cNvSpPr/>
            <p:nvPr/>
          </p:nvSpPr>
          <p:spPr>
            <a:xfrm>
              <a:off x="10539662" y="3924797"/>
              <a:ext cx="438819" cy="438819"/>
            </a:xfrm>
            <a:custGeom>
              <a:avLst/>
              <a:gdLst/>
              <a:ahLst/>
              <a:cxnLst/>
              <a:rect l="l" t="t" r="r" b="b"/>
              <a:pathLst>
                <a:path w="438819" h="438819" extrusionOk="0">
                  <a:moveTo>
                    <a:pt x="0" y="0"/>
                  </a:moveTo>
                  <a:lnTo>
                    <a:pt x="438819" y="0"/>
                  </a:lnTo>
                  <a:lnTo>
                    <a:pt x="438819" y="438819"/>
                  </a:lnTo>
                  <a:lnTo>
                    <a:pt x="0" y="438819"/>
                  </a:lnTo>
                  <a:lnTo>
                    <a:pt x="0" y="0"/>
                  </a:lnTo>
                  <a:close/>
                </a:path>
              </a:pathLst>
            </a:custGeom>
            <a:blipFill rotWithShape="1">
              <a:blip r:embed="rId24" cstate="email">
                <a:alphaModFix/>
                <a:extLst>
                  <a:ext uri="{28A0092B-C50C-407E-A947-70E740481C1C}">
                    <a14:useLocalDpi xmlns:a14="http://schemas.microsoft.com/office/drawing/2010/main"/>
                  </a:ext>
                </a:extLst>
              </a:blip>
              <a:stretch>
                <a:fillRect/>
              </a:stretch>
            </a:blipFill>
            <a:ln>
              <a:noFill/>
            </a:ln>
          </p:spPr>
        </p:sp>
        <p:sp>
          <p:nvSpPr>
            <p:cNvPr id="449" name="Google Shape;449;p23"/>
            <p:cNvSpPr/>
            <p:nvPr/>
          </p:nvSpPr>
          <p:spPr>
            <a:xfrm>
              <a:off x="6951974" y="4604803"/>
              <a:ext cx="1117264" cy="1042103"/>
            </a:xfrm>
            <a:custGeom>
              <a:avLst/>
              <a:gdLst/>
              <a:ahLst/>
              <a:cxnLst/>
              <a:rect l="l" t="t" r="r" b="b"/>
              <a:pathLst>
                <a:path w="1117264" h="1042103" extrusionOk="0">
                  <a:moveTo>
                    <a:pt x="0" y="0"/>
                  </a:moveTo>
                  <a:lnTo>
                    <a:pt x="1117264" y="0"/>
                  </a:lnTo>
                  <a:lnTo>
                    <a:pt x="1117264" y="1042103"/>
                  </a:lnTo>
                  <a:lnTo>
                    <a:pt x="0" y="1042103"/>
                  </a:lnTo>
                  <a:lnTo>
                    <a:pt x="0" y="0"/>
                  </a:lnTo>
                  <a:close/>
                </a:path>
              </a:pathLst>
            </a:custGeom>
            <a:blipFill rotWithShape="1">
              <a:blip r:embed="rId25" cstate="email">
                <a:alphaModFix/>
                <a:extLst>
                  <a:ext uri="{28A0092B-C50C-407E-A947-70E740481C1C}">
                    <a14:useLocalDpi xmlns:a14="http://schemas.microsoft.com/office/drawing/2010/main"/>
                  </a:ext>
                </a:extLst>
              </a:blip>
              <a:stretch>
                <a:fillRect/>
              </a:stretch>
            </a:blipFill>
            <a:ln>
              <a:noFill/>
            </a:ln>
          </p:spPr>
        </p:sp>
        <p:sp>
          <p:nvSpPr>
            <p:cNvPr id="450" name="Google Shape;450;p23"/>
            <p:cNvSpPr/>
            <p:nvPr/>
          </p:nvSpPr>
          <p:spPr>
            <a:xfrm>
              <a:off x="7002340" y="4651781"/>
              <a:ext cx="1016531" cy="948147"/>
            </a:xfrm>
            <a:custGeom>
              <a:avLst/>
              <a:gdLst/>
              <a:ahLst/>
              <a:cxnLst/>
              <a:rect l="l" t="t" r="r" b="b"/>
              <a:pathLst>
                <a:path w="1016531" h="948147" extrusionOk="0">
                  <a:moveTo>
                    <a:pt x="0" y="0"/>
                  </a:moveTo>
                  <a:lnTo>
                    <a:pt x="1016532" y="0"/>
                  </a:lnTo>
                  <a:lnTo>
                    <a:pt x="1016532" y="948147"/>
                  </a:lnTo>
                  <a:lnTo>
                    <a:pt x="0" y="948147"/>
                  </a:lnTo>
                  <a:lnTo>
                    <a:pt x="0" y="0"/>
                  </a:lnTo>
                  <a:close/>
                </a:path>
              </a:pathLst>
            </a:custGeom>
            <a:blipFill rotWithShape="1">
              <a:blip r:embed="rId26" cstate="email">
                <a:alphaModFix/>
                <a:extLst>
                  <a:ext uri="{28A0092B-C50C-407E-A947-70E740481C1C}">
                    <a14:useLocalDpi xmlns:a14="http://schemas.microsoft.com/office/drawing/2010/main"/>
                  </a:ext>
                </a:extLst>
              </a:blip>
              <a:stretch>
                <a:fillRect/>
              </a:stretch>
            </a:blipFill>
            <a:ln>
              <a:noFill/>
            </a:ln>
          </p:spPr>
        </p:sp>
        <p:sp>
          <p:nvSpPr>
            <p:cNvPr id="451" name="Google Shape;451;p23"/>
            <p:cNvSpPr/>
            <p:nvPr/>
          </p:nvSpPr>
          <p:spPr>
            <a:xfrm>
              <a:off x="7151450" y="4790860"/>
              <a:ext cx="718311" cy="669989"/>
            </a:xfrm>
            <a:custGeom>
              <a:avLst/>
              <a:gdLst/>
              <a:ahLst/>
              <a:cxnLst/>
              <a:rect l="l" t="t" r="r" b="b"/>
              <a:pathLst>
                <a:path w="718311" h="669989" extrusionOk="0">
                  <a:moveTo>
                    <a:pt x="0" y="0"/>
                  </a:moveTo>
                  <a:lnTo>
                    <a:pt x="718311" y="0"/>
                  </a:lnTo>
                  <a:lnTo>
                    <a:pt x="718311" y="669989"/>
                  </a:lnTo>
                  <a:lnTo>
                    <a:pt x="0" y="669989"/>
                  </a:lnTo>
                  <a:lnTo>
                    <a:pt x="0" y="0"/>
                  </a:lnTo>
                  <a:close/>
                </a:path>
              </a:pathLst>
            </a:custGeom>
            <a:blipFill rotWithShape="1">
              <a:blip r:embed="rId27" cstate="email">
                <a:alphaModFix/>
                <a:extLst>
                  <a:ext uri="{28A0092B-C50C-407E-A947-70E740481C1C}">
                    <a14:useLocalDpi xmlns:a14="http://schemas.microsoft.com/office/drawing/2010/main"/>
                  </a:ext>
                </a:extLst>
              </a:blip>
              <a:stretch>
                <a:fillRect/>
              </a:stretch>
            </a:blipFill>
            <a:ln>
              <a:noFill/>
            </a:ln>
          </p:spPr>
        </p:sp>
        <p:sp>
          <p:nvSpPr>
            <p:cNvPr id="452" name="Google Shape;452;p23"/>
            <p:cNvSpPr/>
            <p:nvPr/>
          </p:nvSpPr>
          <p:spPr>
            <a:xfrm>
              <a:off x="7354255" y="4936830"/>
              <a:ext cx="312701" cy="312701"/>
            </a:xfrm>
            <a:custGeom>
              <a:avLst/>
              <a:gdLst/>
              <a:ahLst/>
              <a:cxnLst/>
              <a:rect l="l" t="t" r="r" b="b"/>
              <a:pathLst>
                <a:path w="312701" h="312701" extrusionOk="0">
                  <a:moveTo>
                    <a:pt x="0" y="0"/>
                  </a:moveTo>
                  <a:lnTo>
                    <a:pt x="312701" y="0"/>
                  </a:lnTo>
                  <a:lnTo>
                    <a:pt x="312701" y="312701"/>
                  </a:lnTo>
                  <a:lnTo>
                    <a:pt x="0" y="312701"/>
                  </a:lnTo>
                  <a:lnTo>
                    <a:pt x="0" y="0"/>
                  </a:lnTo>
                  <a:close/>
                </a:path>
              </a:pathLst>
            </a:custGeom>
            <a:blipFill rotWithShape="1">
              <a:blip r:embed="rId28" cstate="email">
                <a:alphaModFix/>
                <a:extLst>
                  <a:ext uri="{28A0092B-C50C-407E-A947-70E740481C1C}">
                    <a14:useLocalDpi xmlns:a14="http://schemas.microsoft.com/office/drawing/2010/main"/>
                  </a:ext>
                </a:extLst>
              </a:blip>
              <a:stretch>
                <a:fillRect/>
              </a:stretch>
            </a:blipFill>
            <a:ln>
              <a:noFill/>
            </a:ln>
          </p:spPr>
        </p:sp>
        <p:sp>
          <p:nvSpPr>
            <p:cNvPr id="453" name="Google Shape;453;p23"/>
            <p:cNvSpPr/>
            <p:nvPr/>
          </p:nvSpPr>
          <p:spPr>
            <a:xfrm>
              <a:off x="6618071" y="5766236"/>
              <a:ext cx="1167417" cy="1088882"/>
            </a:xfrm>
            <a:custGeom>
              <a:avLst/>
              <a:gdLst/>
              <a:ahLst/>
              <a:cxnLst/>
              <a:rect l="l" t="t" r="r" b="b"/>
              <a:pathLst>
                <a:path w="1167417" h="1088882" extrusionOk="0">
                  <a:moveTo>
                    <a:pt x="0" y="0"/>
                  </a:moveTo>
                  <a:lnTo>
                    <a:pt x="1167417" y="0"/>
                  </a:lnTo>
                  <a:lnTo>
                    <a:pt x="1167417" y="1088882"/>
                  </a:lnTo>
                  <a:lnTo>
                    <a:pt x="0" y="1088882"/>
                  </a:lnTo>
                  <a:lnTo>
                    <a:pt x="0" y="0"/>
                  </a:lnTo>
                  <a:close/>
                </a:path>
              </a:pathLst>
            </a:custGeom>
            <a:blipFill rotWithShape="1">
              <a:blip r:embed="rId29" cstate="email">
                <a:alphaModFix/>
                <a:extLst>
                  <a:ext uri="{28A0092B-C50C-407E-A947-70E740481C1C}">
                    <a14:useLocalDpi xmlns:a14="http://schemas.microsoft.com/office/drawing/2010/main"/>
                  </a:ext>
                </a:extLst>
              </a:blip>
              <a:stretch>
                <a:fillRect/>
              </a:stretch>
            </a:blipFill>
            <a:ln>
              <a:noFill/>
            </a:ln>
          </p:spPr>
        </p:sp>
        <p:sp>
          <p:nvSpPr>
            <p:cNvPr id="454" name="Google Shape;454;p23"/>
            <p:cNvSpPr/>
            <p:nvPr/>
          </p:nvSpPr>
          <p:spPr>
            <a:xfrm>
              <a:off x="6670698" y="5815323"/>
              <a:ext cx="1062163" cy="990708"/>
            </a:xfrm>
            <a:custGeom>
              <a:avLst/>
              <a:gdLst/>
              <a:ahLst/>
              <a:cxnLst/>
              <a:rect l="l" t="t" r="r" b="b"/>
              <a:pathLst>
                <a:path w="1062163" h="990708" extrusionOk="0">
                  <a:moveTo>
                    <a:pt x="0" y="0"/>
                  </a:moveTo>
                  <a:lnTo>
                    <a:pt x="1062163" y="0"/>
                  </a:lnTo>
                  <a:lnTo>
                    <a:pt x="1062163" y="990708"/>
                  </a:lnTo>
                  <a:lnTo>
                    <a:pt x="0" y="990708"/>
                  </a:lnTo>
                  <a:lnTo>
                    <a:pt x="0" y="0"/>
                  </a:lnTo>
                  <a:close/>
                </a:path>
              </a:pathLst>
            </a:custGeom>
            <a:blipFill rotWithShape="1">
              <a:blip r:embed="rId30" cstate="email">
                <a:alphaModFix/>
                <a:extLst>
                  <a:ext uri="{28A0092B-C50C-407E-A947-70E740481C1C}">
                    <a14:useLocalDpi xmlns:a14="http://schemas.microsoft.com/office/drawing/2010/main"/>
                  </a:ext>
                </a:extLst>
              </a:blip>
              <a:stretch>
                <a:fillRect/>
              </a:stretch>
            </a:blipFill>
            <a:ln>
              <a:noFill/>
            </a:ln>
          </p:spPr>
        </p:sp>
        <p:sp>
          <p:nvSpPr>
            <p:cNvPr id="455" name="Google Shape;455;p23"/>
            <p:cNvSpPr/>
            <p:nvPr/>
          </p:nvSpPr>
          <p:spPr>
            <a:xfrm>
              <a:off x="6826502" y="5960645"/>
              <a:ext cx="750556" cy="700064"/>
            </a:xfrm>
            <a:custGeom>
              <a:avLst/>
              <a:gdLst/>
              <a:ahLst/>
              <a:cxnLst/>
              <a:rect l="l" t="t" r="r" b="b"/>
              <a:pathLst>
                <a:path w="750556" h="700064" extrusionOk="0">
                  <a:moveTo>
                    <a:pt x="0" y="0"/>
                  </a:moveTo>
                  <a:lnTo>
                    <a:pt x="750556" y="0"/>
                  </a:lnTo>
                  <a:lnTo>
                    <a:pt x="750556" y="700064"/>
                  </a:lnTo>
                  <a:lnTo>
                    <a:pt x="0" y="700064"/>
                  </a:lnTo>
                  <a:lnTo>
                    <a:pt x="0" y="0"/>
                  </a:lnTo>
                  <a:close/>
                </a:path>
              </a:pathLst>
            </a:custGeom>
            <a:blipFill rotWithShape="1">
              <a:blip r:embed="rId31" cstate="email">
                <a:alphaModFix/>
                <a:extLst>
                  <a:ext uri="{28A0092B-C50C-407E-A947-70E740481C1C}">
                    <a14:useLocalDpi xmlns:a14="http://schemas.microsoft.com/office/drawing/2010/main"/>
                  </a:ext>
                </a:extLst>
              </a:blip>
              <a:stretch>
                <a:fillRect/>
              </a:stretch>
            </a:blipFill>
            <a:ln>
              <a:noFill/>
            </a:ln>
          </p:spPr>
        </p:sp>
        <p:sp>
          <p:nvSpPr>
            <p:cNvPr id="456" name="Google Shape;456;p23"/>
            <p:cNvSpPr/>
            <p:nvPr/>
          </p:nvSpPr>
          <p:spPr>
            <a:xfrm>
              <a:off x="7038410" y="6113167"/>
              <a:ext cx="326738" cy="326738"/>
            </a:xfrm>
            <a:custGeom>
              <a:avLst/>
              <a:gdLst/>
              <a:ahLst/>
              <a:cxnLst/>
              <a:rect l="l" t="t" r="r" b="b"/>
              <a:pathLst>
                <a:path w="326738" h="326738" extrusionOk="0">
                  <a:moveTo>
                    <a:pt x="0" y="0"/>
                  </a:moveTo>
                  <a:lnTo>
                    <a:pt x="326739" y="0"/>
                  </a:lnTo>
                  <a:lnTo>
                    <a:pt x="326739" y="326739"/>
                  </a:lnTo>
                  <a:lnTo>
                    <a:pt x="0" y="326739"/>
                  </a:lnTo>
                  <a:lnTo>
                    <a:pt x="0" y="0"/>
                  </a:lnTo>
                  <a:close/>
                </a:path>
              </a:pathLst>
            </a:custGeom>
            <a:blipFill rotWithShape="1">
              <a:blip r:embed="rId32" cstate="email">
                <a:alphaModFix/>
                <a:extLst>
                  <a:ext uri="{28A0092B-C50C-407E-A947-70E740481C1C}">
                    <a14:useLocalDpi xmlns:a14="http://schemas.microsoft.com/office/drawing/2010/main"/>
                  </a:ext>
                </a:extLst>
              </a:blip>
              <a:stretch>
                <a:fillRect/>
              </a:stretch>
            </a:blipFill>
            <a:ln>
              <a:noFill/>
            </a:ln>
          </p:spPr>
        </p:sp>
        <p:sp>
          <p:nvSpPr>
            <p:cNvPr id="457" name="Google Shape;457;p23"/>
            <p:cNvSpPr/>
            <p:nvPr/>
          </p:nvSpPr>
          <p:spPr>
            <a:xfrm>
              <a:off x="8426095" y="4711699"/>
              <a:ext cx="1282254" cy="1195993"/>
            </a:xfrm>
            <a:custGeom>
              <a:avLst/>
              <a:gdLst/>
              <a:ahLst/>
              <a:cxnLst/>
              <a:rect l="l" t="t" r="r" b="b"/>
              <a:pathLst>
                <a:path w="1282254" h="1195993" extrusionOk="0">
                  <a:moveTo>
                    <a:pt x="0" y="0"/>
                  </a:moveTo>
                  <a:lnTo>
                    <a:pt x="1282254" y="0"/>
                  </a:lnTo>
                  <a:lnTo>
                    <a:pt x="1282254" y="1195993"/>
                  </a:lnTo>
                  <a:lnTo>
                    <a:pt x="0" y="1195993"/>
                  </a:lnTo>
                  <a:lnTo>
                    <a:pt x="0" y="0"/>
                  </a:lnTo>
                  <a:close/>
                </a:path>
              </a:pathLst>
            </a:custGeom>
            <a:blipFill rotWithShape="1">
              <a:blip r:embed="rId17" cstate="email">
                <a:alphaModFix/>
                <a:extLst>
                  <a:ext uri="{28A0092B-C50C-407E-A947-70E740481C1C}">
                    <a14:useLocalDpi xmlns:a14="http://schemas.microsoft.com/office/drawing/2010/main"/>
                  </a:ext>
                </a:extLst>
              </a:blip>
              <a:stretch>
                <a:fillRect/>
              </a:stretch>
            </a:blipFill>
            <a:ln>
              <a:noFill/>
            </a:ln>
          </p:spPr>
        </p:sp>
        <p:sp>
          <p:nvSpPr>
            <p:cNvPr id="458" name="Google Shape;458;p23"/>
            <p:cNvSpPr/>
            <p:nvPr/>
          </p:nvSpPr>
          <p:spPr>
            <a:xfrm>
              <a:off x="8483899" y="4765614"/>
              <a:ext cx="1166646" cy="1088162"/>
            </a:xfrm>
            <a:custGeom>
              <a:avLst/>
              <a:gdLst/>
              <a:ahLst/>
              <a:cxnLst/>
              <a:rect l="l" t="t" r="r" b="b"/>
              <a:pathLst>
                <a:path w="1166646" h="1088162" extrusionOk="0">
                  <a:moveTo>
                    <a:pt x="0" y="0"/>
                  </a:moveTo>
                  <a:lnTo>
                    <a:pt x="1166646" y="0"/>
                  </a:lnTo>
                  <a:lnTo>
                    <a:pt x="1166646" y="1088162"/>
                  </a:lnTo>
                  <a:lnTo>
                    <a:pt x="0" y="1088162"/>
                  </a:lnTo>
                  <a:lnTo>
                    <a:pt x="0" y="0"/>
                  </a:lnTo>
                  <a:close/>
                </a:path>
              </a:pathLst>
            </a:custGeom>
            <a:blipFill rotWithShape="1">
              <a:blip r:embed="rId33" cstate="email">
                <a:alphaModFix/>
                <a:extLst>
                  <a:ext uri="{28A0092B-C50C-407E-A947-70E740481C1C}">
                    <a14:useLocalDpi xmlns:a14="http://schemas.microsoft.com/office/drawing/2010/main"/>
                  </a:ext>
                </a:extLst>
              </a:blip>
              <a:stretch>
                <a:fillRect/>
              </a:stretch>
            </a:blipFill>
            <a:ln>
              <a:noFill/>
            </a:ln>
          </p:spPr>
        </p:sp>
        <p:sp>
          <p:nvSpPr>
            <p:cNvPr id="459" name="Google Shape;459;p23"/>
            <p:cNvSpPr/>
            <p:nvPr/>
          </p:nvSpPr>
          <p:spPr>
            <a:xfrm>
              <a:off x="8655029" y="4925232"/>
              <a:ext cx="824386" cy="768928"/>
            </a:xfrm>
            <a:custGeom>
              <a:avLst/>
              <a:gdLst/>
              <a:ahLst/>
              <a:cxnLst/>
              <a:rect l="l" t="t" r="r" b="b"/>
              <a:pathLst>
                <a:path w="824386" h="768928" extrusionOk="0">
                  <a:moveTo>
                    <a:pt x="0" y="0"/>
                  </a:moveTo>
                  <a:lnTo>
                    <a:pt x="824386" y="0"/>
                  </a:lnTo>
                  <a:lnTo>
                    <a:pt x="824386" y="768927"/>
                  </a:lnTo>
                  <a:lnTo>
                    <a:pt x="0" y="768927"/>
                  </a:lnTo>
                  <a:lnTo>
                    <a:pt x="0" y="0"/>
                  </a:lnTo>
                  <a:close/>
                </a:path>
              </a:pathLst>
            </a:custGeom>
            <a:blipFill rotWithShape="1">
              <a:blip r:embed="rId34" cstate="email">
                <a:alphaModFix/>
                <a:extLst>
                  <a:ext uri="{28A0092B-C50C-407E-A947-70E740481C1C}">
                    <a14:useLocalDpi xmlns:a14="http://schemas.microsoft.com/office/drawing/2010/main"/>
                  </a:ext>
                </a:extLst>
              </a:blip>
              <a:stretch>
                <a:fillRect/>
              </a:stretch>
            </a:blipFill>
            <a:ln>
              <a:noFill/>
            </a:ln>
          </p:spPr>
        </p:sp>
        <p:sp>
          <p:nvSpPr>
            <p:cNvPr id="460" name="Google Shape;460;p23"/>
            <p:cNvSpPr/>
            <p:nvPr/>
          </p:nvSpPr>
          <p:spPr>
            <a:xfrm>
              <a:off x="8887783" y="5092757"/>
              <a:ext cx="358879" cy="358879"/>
            </a:xfrm>
            <a:custGeom>
              <a:avLst/>
              <a:gdLst/>
              <a:ahLst/>
              <a:cxnLst/>
              <a:rect l="l" t="t" r="r" b="b"/>
              <a:pathLst>
                <a:path w="358879" h="358879" extrusionOk="0">
                  <a:moveTo>
                    <a:pt x="0" y="0"/>
                  </a:moveTo>
                  <a:lnTo>
                    <a:pt x="358879" y="0"/>
                  </a:lnTo>
                  <a:lnTo>
                    <a:pt x="358879" y="358879"/>
                  </a:lnTo>
                  <a:lnTo>
                    <a:pt x="0" y="358879"/>
                  </a:lnTo>
                  <a:lnTo>
                    <a:pt x="0" y="0"/>
                  </a:lnTo>
                  <a:close/>
                </a:path>
              </a:pathLst>
            </a:custGeom>
            <a:blipFill rotWithShape="1">
              <a:blip r:embed="rId20" cstate="email">
                <a:alphaModFix/>
                <a:extLst>
                  <a:ext uri="{28A0092B-C50C-407E-A947-70E740481C1C}">
                    <a14:useLocalDpi xmlns:a14="http://schemas.microsoft.com/office/drawing/2010/main"/>
                  </a:ext>
                </a:extLst>
              </a:blip>
              <a:stretch>
                <a:fillRect/>
              </a:stretch>
            </a:blipFill>
            <a:ln>
              <a:noFill/>
            </a:ln>
          </p:spPr>
        </p:sp>
        <p:sp>
          <p:nvSpPr>
            <p:cNvPr id="461" name="Google Shape;461;p23"/>
            <p:cNvSpPr/>
            <p:nvPr/>
          </p:nvSpPr>
          <p:spPr>
            <a:xfrm rot="10800000">
              <a:off x="0" y="6850534"/>
              <a:ext cx="2491356" cy="2287518"/>
            </a:xfrm>
            <a:custGeom>
              <a:avLst/>
              <a:gdLst/>
              <a:ahLst/>
              <a:cxnLst/>
              <a:rect l="l" t="t" r="r" b="b"/>
              <a:pathLst>
                <a:path w="2491356" h="2287518" extrusionOk="0">
                  <a:moveTo>
                    <a:pt x="0" y="0"/>
                  </a:moveTo>
                  <a:lnTo>
                    <a:pt x="2491356" y="0"/>
                  </a:lnTo>
                  <a:lnTo>
                    <a:pt x="2491356" y="2287517"/>
                  </a:lnTo>
                  <a:lnTo>
                    <a:pt x="0" y="2287517"/>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grpSp>
      <p:sp>
        <p:nvSpPr>
          <p:cNvPr id="462" name="Google Shape;462;p23"/>
          <p:cNvSpPr txBox="1"/>
          <p:nvPr/>
        </p:nvSpPr>
        <p:spPr>
          <a:xfrm>
            <a:off x="541161" y="561495"/>
            <a:ext cx="10965039" cy="105734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kern="0">
                <a:solidFill>
                  <a:srgbClr val="FE6C39"/>
                </a:solidFill>
                <a:latin typeface="Roboto Condensed"/>
                <a:ea typeface="Roboto Condensed"/>
                <a:cs typeface="Roboto Condensed"/>
                <a:sym typeface="Roboto Condensed"/>
              </a:rPr>
              <a:t>У міру збільшення концентрації ленакапавіру в організмі після ін'єкції...</a:t>
            </a:r>
            <a:endParaRPr sz="933" kern="0">
              <a:solidFill>
                <a:srgbClr val="000000"/>
              </a:solidFill>
              <a:latin typeface="Arial"/>
              <a:cs typeface="Arial"/>
              <a:sym typeface="Arial"/>
            </a:endParaRPr>
          </a:p>
        </p:txBody>
      </p:sp>
      <p:sp>
        <p:nvSpPr>
          <p:cNvPr id="463" name="Google Shape;463;p23"/>
          <p:cNvSpPr txBox="1"/>
          <p:nvPr/>
        </p:nvSpPr>
        <p:spPr>
          <a:xfrm>
            <a:off x="685801" y="5762922"/>
            <a:ext cx="10965039" cy="1586012"/>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kern="0">
                <a:solidFill>
                  <a:srgbClr val="FE6C39"/>
                </a:solidFill>
                <a:latin typeface="Roboto Condensed"/>
                <a:ea typeface="Roboto Condensed"/>
                <a:cs typeface="Roboto Condensed"/>
                <a:sym typeface="Roboto Condensed"/>
              </a:rPr>
              <a:t>клітини </a:t>
            </a:r>
            <a:r>
              <a:rPr lang="en-US" sz="3734" b="1" i="1" kern="0">
                <a:solidFill>
                  <a:srgbClr val="FE6C39"/>
                </a:solidFill>
                <a:latin typeface="Roboto Condensed"/>
                <a:ea typeface="Roboto Condensed"/>
                <a:cs typeface="Roboto Condensed"/>
                <a:sym typeface="Roboto Condensed"/>
              </a:rPr>
              <a:t>в усьому організмі </a:t>
            </a:r>
            <a:r>
              <a:rPr lang="en-US" sz="3734" kern="0">
                <a:solidFill>
                  <a:srgbClr val="FE6C39"/>
                </a:solidFill>
                <a:latin typeface="Roboto Condensed"/>
                <a:ea typeface="Roboto Condensed"/>
                <a:cs typeface="Roboto Condensed"/>
                <a:sym typeface="Roboto Condensed"/>
              </a:rPr>
              <a:t>стають краще захищеними від ВІЛ.</a:t>
            </a:r>
            <a:endParaRPr sz="933" kern="0">
              <a:solidFill>
                <a:srgbClr val="000000"/>
              </a:solidFill>
              <a:latin typeface="Arial"/>
              <a:cs typeface="Arial"/>
              <a:sym typeface="Arial"/>
            </a:endParaRPr>
          </a:p>
          <a:p>
            <a:pPr defTabSz="609630">
              <a:lnSpc>
                <a:spcPct val="92000"/>
              </a:lnSpc>
              <a:buClr>
                <a:srgbClr val="000000"/>
              </a:buClr>
            </a:pPr>
            <a:endParaRPr sz="3734" kern="0">
              <a:solidFill>
                <a:srgbClr val="FE6C39"/>
              </a:solidFill>
              <a:latin typeface="Roboto Condensed"/>
              <a:ea typeface="Roboto Condensed"/>
              <a:cs typeface="Roboto Condensed"/>
              <a:sym typeface="Roboto Condense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24"/>
          <p:cNvSpPr/>
          <p:nvPr/>
        </p:nvSpPr>
        <p:spPr>
          <a:xfrm>
            <a:off x="365464" y="1810440"/>
            <a:ext cx="4045054" cy="4045054"/>
          </a:xfrm>
          <a:custGeom>
            <a:avLst/>
            <a:gdLst/>
            <a:ahLst/>
            <a:cxnLst/>
            <a:rect l="l" t="t" r="r" b="b"/>
            <a:pathLst>
              <a:path w="6067581" h="6067581" extrusionOk="0">
                <a:moveTo>
                  <a:pt x="0" y="0"/>
                </a:moveTo>
                <a:lnTo>
                  <a:pt x="6067581" y="0"/>
                </a:lnTo>
                <a:lnTo>
                  <a:pt x="6067581" y="6067582"/>
                </a:lnTo>
                <a:lnTo>
                  <a:pt x="0" y="6067582"/>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469" name="Google Shape;469;p24"/>
          <p:cNvSpPr txBox="1"/>
          <p:nvPr/>
        </p:nvSpPr>
        <p:spPr>
          <a:xfrm>
            <a:off x="531485" y="471183"/>
            <a:ext cx="10965039" cy="1586012"/>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kern="0" dirty="0" err="1">
                <a:solidFill>
                  <a:srgbClr val="000000"/>
                </a:solidFill>
                <a:latin typeface="Roboto Condensed"/>
                <a:ea typeface="Roboto Condensed"/>
                <a:cs typeface="Roboto Condensed"/>
                <a:sym typeface="Roboto Condensed"/>
              </a:rPr>
              <a:t>Лєнакапавір</a:t>
            </a:r>
            <a:r>
              <a:rPr lang="en-US" sz="3734" kern="0" dirty="0">
                <a:solidFill>
                  <a:srgbClr val="000000"/>
                </a:solidFill>
                <a:latin typeface="Roboto Condensed"/>
                <a:ea typeface="Roboto Condensed"/>
                <a:cs typeface="Roboto Condensed"/>
                <a:sym typeface="Roboto Condensed"/>
              </a:rPr>
              <a:t> — </a:t>
            </a:r>
            <a:r>
              <a:rPr lang="en-US" sz="3734" kern="0" dirty="0" err="1">
                <a:solidFill>
                  <a:srgbClr val="000000"/>
                </a:solidFill>
                <a:latin typeface="Roboto Condensed"/>
                <a:ea typeface="Roboto Condensed"/>
                <a:cs typeface="Roboto Condensed"/>
                <a:sym typeface="Roboto Condensed"/>
              </a:rPr>
              <a:t>це</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тип</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ліків</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відомий</a:t>
            </a:r>
            <a:r>
              <a:rPr lang="en-US" sz="3734" kern="0" dirty="0">
                <a:solidFill>
                  <a:srgbClr val="000000"/>
                </a:solidFill>
                <a:latin typeface="Roboto Condensed"/>
                <a:ea typeface="Roboto Condensed"/>
                <a:cs typeface="Roboto Condensed"/>
                <a:sym typeface="Roboto Condensed"/>
              </a:rPr>
              <a:t> </a:t>
            </a:r>
            <a:r>
              <a:rPr lang="en-US" sz="3734" kern="0" dirty="0" err="1">
                <a:solidFill>
                  <a:srgbClr val="000000"/>
                </a:solidFill>
                <a:latin typeface="Roboto Condensed"/>
                <a:ea typeface="Roboto Condensed"/>
                <a:cs typeface="Roboto Condensed"/>
                <a:sym typeface="Roboto Condensed"/>
              </a:rPr>
              <a:t>як</a:t>
            </a:r>
            <a:r>
              <a:rPr lang="en-US" sz="3734" kern="0" dirty="0">
                <a:solidFill>
                  <a:srgbClr val="000000"/>
                </a:solidFill>
                <a:latin typeface="Roboto Condensed"/>
                <a:ea typeface="Roboto Condensed"/>
                <a:cs typeface="Roboto Condensed"/>
                <a:sym typeface="Roboto Condensed"/>
              </a:rPr>
              <a:t> </a:t>
            </a:r>
            <a:r>
              <a:rPr lang="en-US" sz="3734" b="1" kern="0" dirty="0" err="1">
                <a:solidFill>
                  <a:srgbClr val="000000"/>
                </a:solidFill>
                <a:latin typeface="Roboto Condensed"/>
                <a:ea typeface="Roboto Condensed"/>
                <a:cs typeface="Roboto Condensed"/>
                <a:sym typeface="Roboto Condensed"/>
              </a:rPr>
              <a:t>інгібітор</a:t>
            </a:r>
            <a:r>
              <a:rPr lang="en-US" sz="3734" b="1" kern="0" dirty="0">
                <a:solidFill>
                  <a:srgbClr val="000000"/>
                </a:solidFill>
                <a:latin typeface="Roboto Condensed"/>
                <a:ea typeface="Roboto Condensed"/>
                <a:cs typeface="Roboto Condensed"/>
                <a:sym typeface="Roboto Condensed"/>
              </a:rPr>
              <a:t> </a:t>
            </a:r>
            <a:r>
              <a:rPr lang="en-US" sz="3734" b="1" kern="0" dirty="0" err="1">
                <a:solidFill>
                  <a:srgbClr val="000000"/>
                </a:solidFill>
                <a:latin typeface="Roboto Condensed"/>
                <a:ea typeface="Roboto Condensed"/>
                <a:cs typeface="Roboto Condensed"/>
                <a:sym typeface="Roboto Condensed"/>
              </a:rPr>
              <a:t>капсиду</a:t>
            </a:r>
            <a:endParaRPr sz="933" kern="0" dirty="0">
              <a:solidFill>
                <a:srgbClr val="000000"/>
              </a:solidFill>
              <a:latin typeface="Arial"/>
              <a:cs typeface="Arial"/>
              <a:sym typeface="Arial"/>
            </a:endParaRPr>
          </a:p>
          <a:p>
            <a:pPr defTabSz="609630">
              <a:lnSpc>
                <a:spcPct val="92000"/>
              </a:lnSpc>
              <a:buClr>
                <a:srgbClr val="000000"/>
              </a:buClr>
            </a:pPr>
            <a:endParaRPr sz="3734" b="1" kern="0" dirty="0">
              <a:solidFill>
                <a:srgbClr val="000000"/>
              </a:solidFill>
              <a:latin typeface="Roboto Condensed"/>
              <a:ea typeface="Roboto Condensed"/>
              <a:cs typeface="Roboto Condensed"/>
              <a:sym typeface="Roboto Condensed"/>
            </a:endParaRPr>
          </a:p>
        </p:txBody>
      </p:sp>
      <p:sp>
        <p:nvSpPr>
          <p:cNvPr id="470" name="Google Shape;470;p24"/>
          <p:cNvSpPr txBox="1"/>
          <p:nvPr/>
        </p:nvSpPr>
        <p:spPr>
          <a:xfrm>
            <a:off x="4405205" y="1492940"/>
            <a:ext cx="7421331" cy="3102388"/>
          </a:xfrm>
          <a:prstGeom prst="rect">
            <a:avLst/>
          </a:prstGeom>
          <a:noFill/>
          <a:ln>
            <a:noFill/>
          </a:ln>
        </p:spPr>
        <p:txBody>
          <a:bodyPr spcFirstLastPara="1" wrap="square" lIns="0" tIns="0" rIns="0" bIns="0" anchor="t" anchorCtr="0">
            <a:spAutoFit/>
          </a:bodyPr>
          <a:lstStyle/>
          <a:p>
            <a:pPr defTabSz="609630">
              <a:lnSpc>
                <a:spcPct val="140004"/>
              </a:lnSpc>
              <a:buClr>
                <a:srgbClr val="000000"/>
              </a:buClr>
            </a:pPr>
            <a:r>
              <a:rPr lang="en-US" sz="2400" kern="0" dirty="0" err="1">
                <a:solidFill>
                  <a:srgbClr val="000000"/>
                </a:solidFill>
                <a:latin typeface="Open Sans"/>
                <a:ea typeface="Open Sans"/>
                <a:cs typeface="Open Sans"/>
                <a:sym typeface="Open Sans"/>
              </a:rPr>
              <a:t>Капсид</a:t>
            </a:r>
            <a:r>
              <a:rPr lang="en-US" sz="2400" kern="0" dirty="0">
                <a:solidFill>
                  <a:srgbClr val="000000"/>
                </a:solidFill>
                <a:latin typeface="Open Sans"/>
                <a:ea typeface="Open Sans"/>
                <a:cs typeface="Open Sans"/>
                <a:sym typeface="Open Sans"/>
              </a:rPr>
              <a:t> — </a:t>
            </a:r>
            <a:r>
              <a:rPr lang="en-US" sz="2400" kern="0" dirty="0" err="1">
                <a:solidFill>
                  <a:srgbClr val="000000"/>
                </a:solidFill>
                <a:latin typeface="Open Sans"/>
                <a:ea typeface="Open Sans"/>
                <a:cs typeface="Open Sans"/>
                <a:sym typeface="Open Sans"/>
              </a:rPr>
              <a:t>це</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білок</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необхідний</a:t>
            </a:r>
            <a:r>
              <a:rPr lang="en-US" sz="2400" kern="0" dirty="0">
                <a:solidFill>
                  <a:srgbClr val="000000"/>
                </a:solidFill>
                <a:latin typeface="Open Sans"/>
                <a:ea typeface="Open Sans"/>
                <a:cs typeface="Open Sans"/>
                <a:sym typeface="Open Sans"/>
              </a:rPr>
              <a:t> ВІЛ </a:t>
            </a:r>
            <a:r>
              <a:rPr lang="en-US" sz="2400" kern="0" dirty="0" err="1">
                <a:solidFill>
                  <a:srgbClr val="000000"/>
                </a:solidFill>
                <a:latin typeface="Open Sans"/>
                <a:ea typeface="Open Sans"/>
                <a:cs typeface="Open Sans"/>
                <a:sym typeface="Open Sans"/>
              </a:rPr>
              <a:t>для</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реплікації</a:t>
            </a:r>
            <a:r>
              <a:rPr lang="en-US" sz="2400" kern="0" dirty="0">
                <a:solidFill>
                  <a:srgbClr val="000000"/>
                </a:solidFill>
                <a:latin typeface="Open Sans"/>
                <a:ea typeface="Open Sans"/>
                <a:cs typeface="Open Sans"/>
                <a:sym typeface="Open Sans"/>
              </a:rPr>
              <a:t>. </a:t>
            </a:r>
            <a:endParaRPr sz="900" kern="0" dirty="0">
              <a:solidFill>
                <a:srgbClr val="000000"/>
              </a:solidFill>
              <a:latin typeface="Arial"/>
              <a:cs typeface="Arial"/>
              <a:sym typeface="Arial"/>
            </a:endParaRPr>
          </a:p>
          <a:p>
            <a:pPr defTabSz="609630">
              <a:lnSpc>
                <a:spcPct val="140004"/>
              </a:lnSpc>
              <a:buClr>
                <a:srgbClr val="000000"/>
              </a:buClr>
            </a:pPr>
            <a:endParaRPr sz="2400" kern="0" dirty="0">
              <a:solidFill>
                <a:srgbClr val="000000"/>
              </a:solidFill>
              <a:latin typeface="Open Sans"/>
              <a:ea typeface="Open Sans"/>
              <a:cs typeface="Open Sans"/>
              <a:sym typeface="Open Sans"/>
            </a:endParaRPr>
          </a:p>
          <a:p>
            <a:pPr defTabSz="609630">
              <a:lnSpc>
                <a:spcPct val="140004"/>
              </a:lnSpc>
              <a:buClr>
                <a:srgbClr val="000000"/>
              </a:buClr>
            </a:pP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Ленакапавір</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перешкоджає</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функціонуванню</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білків</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капсиду</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тим</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самим</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захищаючи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організм</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від</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інфікування</a:t>
            </a:r>
            <a:r>
              <a:rPr lang="en-US" sz="2400" kern="0" dirty="0">
                <a:solidFill>
                  <a:srgbClr val="000000"/>
                </a:solidFill>
                <a:latin typeface="Open Sans"/>
                <a:ea typeface="Open Sans"/>
                <a:cs typeface="Open Sans"/>
                <a:sym typeface="Open Sans"/>
              </a:rPr>
              <a:t> ВІЛ. </a:t>
            </a:r>
            <a:endParaRPr sz="900" kern="0" dirty="0">
              <a:solidFill>
                <a:srgbClr val="000000"/>
              </a:solidFill>
              <a:latin typeface="Arial"/>
              <a:cs typeface="Arial"/>
              <a:sym typeface="Arial"/>
            </a:endParaRPr>
          </a:p>
        </p:txBody>
      </p:sp>
      <p:sp>
        <p:nvSpPr>
          <p:cNvPr id="471" name="Google Shape;471;p24"/>
          <p:cNvSpPr txBox="1"/>
          <p:nvPr/>
        </p:nvSpPr>
        <p:spPr>
          <a:xfrm>
            <a:off x="370777" y="5528363"/>
            <a:ext cx="11461072" cy="1329531"/>
          </a:xfrm>
          <a:prstGeom prst="rect">
            <a:avLst/>
          </a:prstGeom>
          <a:noFill/>
          <a:ln>
            <a:noFill/>
          </a:ln>
        </p:spPr>
        <p:txBody>
          <a:bodyPr spcFirstLastPara="1" wrap="square" lIns="0" tIns="0" rIns="0" bIns="0" anchor="t" anchorCtr="0">
            <a:spAutoFit/>
          </a:bodyPr>
          <a:lstStyle/>
          <a:p>
            <a:pPr defTabSz="609630">
              <a:lnSpc>
                <a:spcPct val="108000"/>
              </a:lnSpc>
              <a:buClr>
                <a:srgbClr val="000000"/>
              </a:buClr>
            </a:pPr>
            <a:r>
              <a:rPr lang="en-US" sz="1600" b="1" kern="0" dirty="0" err="1">
                <a:solidFill>
                  <a:srgbClr val="000000"/>
                </a:solidFill>
                <a:latin typeface="Open Sans"/>
                <a:ea typeface="Open Sans"/>
                <a:cs typeface="Open Sans"/>
                <a:sym typeface="Open Sans"/>
              </a:rPr>
              <a:t>Примітка</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Люди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які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вживають</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ін'єкційні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наркотики</a:t>
            </a:r>
            <a:r>
              <a:rPr lang="en-US" sz="1600" b="1" kern="0" dirty="0">
                <a:solidFill>
                  <a:srgbClr val="000000"/>
                </a:solidFill>
                <a:latin typeface="Open Sans"/>
                <a:ea typeface="Open Sans"/>
                <a:cs typeface="Open Sans"/>
                <a:sym typeface="Open Sans"/>
              </a:rPr>
              <a:t> (PWID), </a:t>
            </a:r>
            <a:r>
              <a:rPr lang="en-US" sz="1600" b="1" kern="0" dirty="0" err="1">
                <a:solidFill>
                  <a:srgbClr val="000000"/>
                </a:solidFill>
                <a:latin typeface="Open Sans"/>
                <a:ea typeface="Open Sans"/>
                <a:cs typeface="Open Sans"/>
                <a:sym typeface="Open Sans"/>
              </a:rPr>
              <a:t>не</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були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прямо</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включені</a:t>
            </a:r>
            <a:r>
              <a:rPr lang="en-US" sz="1600" b="1" kern="0" dirty="0">
                <a:solidFill>
                  <a:srgbClr val="000000"/>
                </a:solidFill>
                <a:latin typeface="Open Sans"/>
                <a:ea typeface="Open Sans"/>
                <a:cs typeface="Open Sans"/>
                <a:sym typeface="Open Sans"/>
              </a:rPr>
              <a:t> в </a:t>
            </a:r>
            <a:r>
              <a:rPr lang="en-US" sz="1600" b="1" kern="0" dirty="0" err="1">
                <a:solidFill>
                  <a:srgbClr val="000000"/>
                </a:solidFill>
                <a:latin typeface="Open Sans"/>
                <a:ea typeface="Open Sans"/>
                <a:cs typeface="Open Sans"/>
                <a:sym typeface="Open Sans"/>
              </a:rPr>
              <a:t>дослідні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випробування</a:t>
            </a:r>
            <a:r>
              <a:rPr lang="en-US" sz="1600" b="1" kern="0" dirty="0">
                <a:solidFill>
                  <a:srgbClr val="000000"/>
                </a:solidFill>
                <a:latin typeface="Open Sans"/>
                <a:ea typeface="Open Sans"/>
                <a:cs typeface="Open Sans"/>
                <a:sym typeface="Open Sans"/>
              </a:rPr>
              <a:t> LEN, </a:t>
            </a:r>
            <a:r>
              <a:rPr lang="en-US" sz="1600" b="1" kern="0" dirty="0" err="1">
                <a:solidFill>
                  <a:srgbClr val="000000"/>
                </a:solidFill>
                <a:latin typeface="Open Sans"/>
                <a:ea typeface="Open Sans"/>
                <a:cs typeface="Open Sans"/>
                <a:sym typeface="Open Sans"/>
              </a:rPr>
              <a:t>але</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наявні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дані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про</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рівень</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препарату</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свідчать</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про</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те</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що</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наркотики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які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зазвичай</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вживаються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ін'єкційно</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ймовірно</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не</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впливають</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на</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рівні</a:t>
            </a:r>
            <a:r>
              <a:rPr lang="en-US" sz="1600" b="1" kern="0" dirty="0">
                <a:solidFill>
                  <a:srgbClr val="000000"/>
                </a:solidFill>
                <a:latin typeface="Open Sans"/>
                <a:ea typeface="Open Sans"/>
                <a:cs typeface="Open Sans"/>
                <a:sym typeface="Open Sans"/>
              </a:rPr>
              <a:t> LEN. </a:t>
            </a:r>
            <a:r>
              <a:rPr lang="en-US" sz="1600" b="1" kern="0" dirty="0" err="1">
                <a:solidFill>
                  <a:srgbClr val="000000"/>
                </a:solidFill>
                <a:latin typeface="Open Sans"/>
                <a:ea typeface="Open Sans"/>
                <a:cs typeface="Open Sans"/>
                <a:sym typeface="Open Sans"/>
              </a:rPr>
              <a:t>Триває</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дослідження</a:t>
            </a:r>
            <a:r>
              <a:rPr lang="en-US" sz="1600" b="1" kern="0" dirty="0">
                <a:solidFill>
                  <a:srgbClr val="000000"/>
                </a:solidFill>
                <a:latin typeface="Open Sans"/>
                <a:ea typeface="Open Sans"/>
                <a:cs typeface="Open Sans"/>
                <a:sym typeface="Open Sans"/>
              </a:rPr>
              <a:t> з </a:t>
            </a:r>
            <a:r>
              <a:rPr lang="en-US" sz="1600" b="1" kern="0" dirty="0" err="1">
                <a:solidFill>
                  <a:srgbClr val="000000"/>
                </a:solidFill>
                <a:latin typeface="Open Sans"/>
                <a:ea typeface="Open Sans"/>
                <a:cs typeface="Open Sans"/>
                <a:sym typeface="Open Sans"/>
              </a:rPr>
              <a:t>метою</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порівняння</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рівнів</a:t>
            </a:r>
            <a:r>
              <a:rPr lang="en-US" sz="1600" b="1" kern="0" dirty="0">
                <a:solidFill>
                  <a:srgbClr val="000000"/>
                </a:solidFill>
                <a:latin typeface="Open Sans"/>
                <a:ea typeface="Open Sans"/>
                <a:cs typeface="Open Sans"/>
                <a:sym typeface="Open Sans"/>
              </a:rPr>
              <a:t> LEN у PWID з </a:t>
            </a:r>
            <a:r>
              <a:rPr lang="en-US" sz="1600" b="1" kern="0" dirty="0" err="1">
                <a:solidFill>
                  <a:srgbClr val="000000"/>
                </a:solidFill>
                <a:latin typeface="Open Sans"/>
                <a:ea typeface="Open Sans"/>
                <a:cs typeface="Open Sans"/>
                <a:sym typeface="Open Sans"/>
              </a:rPr>
              <a:t>іншими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групами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які</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могли</a:t>
            </a:r>
            <a:r>
              <a:rPr lang="en-US" sz="1600" b="1" kern="0" dirty="0">
                <a:solidFill>
                  <a:srgbClr val="000000"/>
                </a:solidFill>
                <a:latin typeface="Open Sans"/>
                <a:ea typeface="Open Sans"/>
                <a:cs typeface="Open Sans"/>
                <a:sym typeface="Open Sans"/>
              </a:rPr>
              <a:t> б </a:t>
            </a:r>
            <a:r>
              <a:rPr lang="en-US" sz="1600" b="1" kern="0" dirty="0" err="1">
                <a:solidFill>
                  <a:srgbClr val="000000"/>
                </a:solidFill>
                <a:latin typeface="Open Sans"/>
                <a:ea typeface="Open Sans"/>
                <a:cs typeface="Open Sans"/>
                <a:sym typeface="Open Sans"/>
              </a:rPr>
              <a:t>отримати</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користь</a:t>
            </a:r>
            <a:r>
              <a:rPr lang="en-US" sz="1600" b="1" kern="0" dirty="0">
                <a:solidFill>
                  <a:srgbClr val="000000"/>
                </a:solidFill>
                <a:latin typeface="Open Sans"/>
                <a:ea typeface="Open Sans"/>
                <a:cs typeface="Open Sans"/>
                <a:sym typeface="Open Sans"/>
              </a:rPr>
              <a:t> </a:t>
            </a:r>
            <a:r>
              <a:rPr lang="en-US" sz="1600" b="1" kern="0" dirty="0" err="1">
                <a:solidFill>
                  <a:srgbClr val="000000"/>
                </a:solidFill>
                <a:latin typeface="Open Sans"/>
                <a:ea typeface="Open Sans"/>
                <a:cs typeface="Open Sans"/>
                <a:sym typeface="Open Sans"/>
              </a:rPr>
              <a:t>від</a:t>
            </a:r>
            <a:r>
              <a:rPr lang="en-US" sz="1600" b="1" kern="0" dirty="0">
                <a:solidFill>
                  <a:srgbClr val="000000"/>
                </a:solidFill>
                <a:latin typeface="Open Sans"/>
                <a:ea typeface="Open Sans"/>
                <a:cs typeface="Open Sans"/>
                <a:sym typeface="Open Sans"/>
              </a:rPr>
              <a:t> </a:t>
            </a:r>
            <a:r>
              <a:rPr lang="uk-UA" sz="1600" b="1" kern="0" dirty="0">
                <a:solidFill>
                  <a:srgbClr val="000000"/>
                </a:solidFill>
                <a:latin typeface="Open Sans"/>
                <a:ea typeface="Open Sans"/>
                <a:cs typeface="Open Sans"/>
                <a:sym typeface="Open Sans"/>
              </a:rPr>
              <a:t>ДКП</a:t>
            </a:r>
            <a:r>
              <a:rPr lang="en-US" sz="1600" b="1"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a:p>
            <a:pPr defTabSz="609630">
              <a:lnSpc>
                <a:spcPct val="108000"/>
              </a:lnSpc>
              <a:buClr>
                <a:srgbClr val="000000"/>
              </a:buClr>
            </a:pPr>
            <a:endParaRPr sz="1600" b="1" kern="0" dirty="0">
              <a:solidFill>
                <a:srgbClr val="000000"/>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48AEA8"/>
        </a:solidFill>
        <a:effectLst/>
      </p:bgPr>
    </p:bg>
    <p:spTree>
      <p:nvGrpSpPr>
        <p:cNvPr id="1" name="Shape 475"/>
        <p:cNvGrpSpPr/>
        <p:nvPr/>
      </p:nvGrpSpPr>
      <p:grpSpPr>
        <a:xfrm>
          <a:off x="0" y="0"/>
          <a:ext cx="0" cy="0"/>
          <a:chOff x="0" y="0"/>
          <a:chExt cx="0" cy="0"/>
        </a:xfrm>
      </p:grpSpPr>
      <p:sp>
        <p:nvSpPr>
          <p:cNvPr id="476" name="Google Shape;476;p25"/>
          <p:cNvSpPr/>
          <p:nvPr/>
        </p:nvSpPr>
        <p:spPr>
          <a:xfrm>
            <a:off x="7681899" y="0"/>
            <a:ext cx="4510101" cy="4307147"/>
          </a:xfrm>
          <a:custGeom>
            <a:avLst/>
            <a:gdLst/>
            <a:ahLst/>
            <a:cxnLst/>
            <a:rect l="l" t="t" r="r" b="b"/>
            <a:pathLst>
              <a:path w="6765152" h="6460720" extrusionOk="0">
                <a:moveTo>
                  <a:pt x="0" y="0"/>
                </a:moveTo>
                <a:lnTo>
                  <a:pt x="6765152" y="0"/>
                </a:lnTo>
                <a:lnTo>
                  <a:pt x="6765152" y="6460720"/>
                </a:lnTo>
                <a:lnTo>
                  <a:pt x="0" y="646072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477" name="Google Shape;477;p25"/>
          <p:cNvSpPr txBox="1"/>
          <p:nvPr/>
        </p:nvSpPr>
        <p:spPr>
          <a:xfrm>
            <a:off x="685801" y="3581976"/>
            <a:ext cx="10331495" cy="904863"/>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en-US" sz="4200" b="1" kern="0" dirty="0" err="1">
                <a:solidFill>
                  <a:srgbClr val="FFFFFF"/>
                </a:solidFill>
                <a:latin typeface="Roboto Condensed"/>
                <a:ea typeface="Roboto Condensed"/>
                <a:cs typeface="Roboto Condensed"/>
                <a:sym typeface="Roboto Condensed"/>
              </a:rPr>
              <a:t>Зберігання</a:t>
            </a:r>
            <a:r>
              <a:rPr lang="en-US" sz="4200" b="1" kern="0" dirty="0">
                <a:solidFill>
                  <a:srgbClr val="FFFFFF"/>
                </a:solidFill>
                <a:latin typeface="Roboto Condensed"/>
                <a:ea typeface="Roboto Condensed"/>
                <a:cs typeface="Roboto Condensed"/>
                <a:sym typeface="Roboto Condensed"/>
              </a:rPr>
              <a:t> </a:t>
            </a:r>
            <a:r>
              <a:rPr lang="en-US" sz="4200" b="1" kern="0" dirty="0" err="1">
                <a:solidFill>
                  <a:srgbClr val="FFFFFF"/>
                </a:solidFill>
                <a:latin typeface="Roboto Condensed"/>
                <a:ea typeface="Roboto Condensed"/>
                <a:cs typeface="Roboto Condensed"/>
                <a:sym typeface="Roboto Condensed"/>
              </a:rPr>
              <a:t>препаратів</a:t>
            </a:r>
            <a:r>
              <a:rPr lang="en-US" sz="4200" b="1" kern="0" dirty="0">
                <a:solidFill>
                  <a:srgbClr val="FFFFFF"/>
                </a:solidFill>
                <a:latin typeface="Roboto Condensed"/>
                <a:ea typeface="Roboto Condensed"/>
                <a:cs typeface="Roboto Condensed"/>
                <a:sym typeface="Roboto Condensed"/>
              </a:rPr>
              <a:t> </a:t>
            </a:r>
            <a:r>
              <a:rPr lang="uk-UA" sz="4200" b="1" kern="0" dirty="0">
                <a:solidFill>
                  <a:srgbClr val="FFFFFF"/>
                </a:solidFill>
                <a:latin typeface="Roboto Condensed"/>
                <a:ea typeface="Roboto Condensed"/>
                <a:cs typeface="Roboto Condensed"/>
                <a:sym typeface="Roboto Condensed"/>
              </a:rPr>
              <a:t>ДКП</a:t>
            </a:r>
            <a:endParaRPr sz="933" kern="0" dirty="0">
              <a:solidFill>
                <a:srgbClr val="000000"/>
              </a:solidFill>
              <a:latin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26"/>
          <p:cNvSpPr txBox="1"/>
          <p:nvPr/>
        </p:nvSpPr>
        <p:spPr>
          <a:xfrm>
            <a:off x="88900" y="1658237"/>
            <a:ext cx="8165455" cy="4290790"/>
          </a:xfrm>
          <a:prstGeom prst="rect">
            <a:avLst/>
          </a:prstGeom>
          <a:noFill/>
          <a:ln>
            <a:noFill/>
          </a:ln>
        </p:spPr>
        <p:txBody>
          <a:bodyPr spcFirstLastPara="1" wrap="square" lIns="0" tIns="0" rIns="0" bIns="0" anchor="t" anchorCtr="0">
            <a:spAutoFit/>
          </a:bodyPr>
          <a:lstStyle/>
          <a:p>
            <a:pPr marL="595530" lvl="1" indent="-297765" defTabSz="609630">
              <a:lnSpc>
                <a:spcPct val="140004"/>
              </a:lnSpc>
              <a:buClr>
                <a:srgbClr val="000000"/>
              </a:buClr>
              <a:buSzPts val="4137"/>
              <a:buFont typeface="Arial"/>
              <a:buChar char="•"/>
            </a:pPr>
            <a:r>
              <a:rPr lang="en-US" sz="2400" kern="0" dirty="0" err="1">
                <a:solidFill>
                  <a:srgbClr val="000000"/>
                </a:solidFill>
                <a:latin typeface="Open Sans"/>
                <a:ea typeface="Open Sans"/>
                <a:cs typeface="Open Sans"/>
                <a:sym typeface="Open Sans"/>
              </a:rPr>
              <a:t>Виробники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кожного</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препарату</a:t>
            </a:r>
            <a:r>
              <a:rPr lang="en-US" sz="2400" kern="0" dirty="0">
                <a:solidFill>
                  <a:srgbClr val="000000"/>
                </a:solidFill>
                <a:latin typeface="Open Sans"/>
                <a:ea typeface="Open Sans"/>
                <a:cs typeface="Open Sans"/>
                <a:sym typeface="Open Sans"/>
              </a:rPr>
              <a:t> </a:t>
            </a:r>
            <a:r>
              <a:rPr lang="uk-UA" sz="2400" kern="0" dirty="0">
                <a:solidFill>
                  <a:srgbClr val="000000"/>
                </a:solidFill>
                <a:latin typeface="Open Sans"/>
                <a:ea typeface="Open Sans"/>
                <a:cs typeface="Open Sans"/>
                <a:sym typeface="Open Sans"/>
              </a:rPr>
              <a:t>ДКП</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надають</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інформацію</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про</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умови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зберігання</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яких</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необхідно</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дотримуватися</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включаючи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допустимі</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температури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зберігання</a:t>
            </a:r>
            <a:r>
              <a:rPr lang="en-US" sz="2400" kern="0" dirty="0">
                <a:solidFill>
                  <a:srgbClr val="000000"/>
                </a:solidFill>
                <a:latin typeface="Open Sans"/>
                <a:ea typeface="Open Sans"/>
                <a:cs typeface="Open Sans"/>
                <a:sym typeface="Open Sans"/>
              </a:rPr>
              <a:t>.</a:t>
            </a:r>
            <a:endParaRPr sz="900" kern="0" dirty="0">
              <a:solidFill>
                <a:srgbClr val="000000"/>
              </a:solidFill>
              <a:latin typeface="Arial"/>
              <a:cs typeface="Arial"/>
              <a:sym typeface="Arial"/>
            </a:endParaRPr>
          </a:p>
          <a:p>
            <a:pPr marL="595530" lvl="1" indent="-297765" defTabSz="609630">
              <a:lnSpc>
                <a:spcPct val="140004"/>
              </a:lnSpc>
              <a:buClr>
                <a:srgbClr val="000000"/>
              </a:buClr>
              <a:buSzPts val="4137"/>
              <a:buFont typeface="Arial"/>
              <a:buChar char="•"/>
            </a:pP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Усі</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ліки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слід</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зберігати</a:t>
            </a:r>
            <a:r>
              <a:rPr lang="en-US" sz="2400" kern="0" dirty="0">
                <a:solidFill>
                  <a:srgbClr val="000000"/>
                </a:solidFill>
                <a:latin typeface="Open Sans"/>
                <a:ea typeface="Open Sans"/>
                <a:cs typeface="Open Sans"/>
                <a:sym typeface="Open Sans"/>
              </a:rPr>
              <a:t> в </a:t>
            </a:r>
            <a:r>
              <a:rPr lang="en-US" sz="2400" kern="0" dirty="0" err="1">
                <a:solidFill>
                  <a:srgbClr val="000000"/>
                </a:solidFill>
                <a:latin typeface="Open Sans"/>
                <a:ea typeface="Open Sans"/>
                <a:cs typeface="Open Sans"/>
                <a:sym typeface="Open Sans"/>
              </a:rPr>
              <a:t>недоступному</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для</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дітей</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місці</a:t>
            </a:r>
            <a:r>
              <a:rPr lang="en-US" sz="2400" kern="0" dirty="0">
                <a:solidFill>
                  <a:srgbClr val="000000"/>
                </a:solidFill>
                <a:latin typeface="Open Sans"/>
                <a:ea typeface="Open Sans"/>
                <a:cs typeface="Open Sans"/>
                <a:sym typeface="Open Sans"/>
              </a:rPr>
              <a:t>, в </a:t>
            </a:r>
            <a:r>
              <a:rPr lang="en-US" sz="2400" kern="0" dirty="0" err="1">
                <a:solidFill>
                  <a:srgbClr val="000000"/>
                </a:solidFill>
                <a:latin typeface="Open Sans"/>
                <a:ea typeface="Open Sans"/>
                <a:cs typeface="Open Sans"/>
                <a:sym typeface="Open Sans"/>
              </a:rPr>
              <a:t>безпечному</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та</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сухому</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приміщенні</a:t>
            </a:r>
            <a:r>
              <a:rPr lang="en-US" sz="2400" kern="0" dirty="0">
                <a:solidFill>
                  <a:srgbClr val="000000"/>
                </a:solidFill>
                <a:latin typeface="Open Sans"/>
                <a:ea typeface="Open Sans"/>
                <a:cs typeface="Open Sans"/>
                <a:sym typeface="Open Sans"/>
              </a:rPr>
              <a:t>.</a:t>
            </a:r>
            <a:endParaRPr sz="900" kern="0" dirty="0">
              <a:solidFill>
                <a:srgbClr val="000000"/>
              </a:solidFill>
              <a:latin typeface="Arial"/>
              <a:cs typeface="Arial"/>
              <a:sym typeface="Arial"/>
            </a:endParaRPr>
          </a:p>
          <a:p>
            <a:pPr marL="595530" lvl="1" indent="-297765" defTabSz="609630">
              <a:lnSpc>
                <a:spcPct val="140004"/>
              </a:lnSpc>
              <a:buClr>
                <a:srgbClr val="000000"/>
              </a:buClr>
              <a:buSzPts val="4137"/>
              <a:buFont typeface="Arial"/>
              <a:buChar char="•"/>
            </a:pPr>
            <a:r>
              <a:rPr lang="en-US" sz="2400" b="1" kern="0" dirty="0" err="1">
                <a:solidFill>
                  <a:srgbClr val="000000"/>
                </a:solidFill>
                <a:latin typeface="Open Sans"/>
                <a:ea typeface="Open Sans"/>
                <a:cs typeface="Open Sans"/>
                <a:sym typeface="Open Sans"/>
              </a:rPr>
              <a:t>Для</a:t>
            </a:r>
            <a:r>
              <a:rPr lang="en-US" sz="2400" b="1" kern="0" dirty="0">
                <a:solidFill>
                  <a:srgbClr val="000000"/>
                </a:solidFill>
                <a:latin typeface="Open Sans"/>
                <a:ea typeface="Open Sans"/>
                <a:cs typeface="Open Sans"/>
                <a:sym typeface="Open Sans"/>
              </a:rPr>
              <a:t> </a:t>
            </a:r>
            <a:r>
              <a:rPr lang="en-US" sz="2400" b="1" kern="0" dirty="0" err="1">
                <a:solidFill>
                  <a:srgbClr val="000000"/>
                </a:solidFill>
                <a:latin typeface="Open Sans"/>
                <a:ea typeface="Open Sans"/>
                <a:cs typeface="Open Sans"/>
                <a:sym typeface="Open Sans"/>
              </a:rPr>
              <a:t>зберігання</a:t>
            </a:r>
            <a:r>
              <a:rPr lang="en-US" sz="2400" b="1" kern="0" dirty="0">
                <a:solidFill>
                  <a:srgbClr val="000000"/>
                </a:solidFill>
                <a:latin typeface="Open Sans"/>
                <a:ea typeface="Open Sans"/>
                <a:cs typeface="Open Sans"/>
                <a:sym typeface="Open Sans"/>
              </a:rPr>
              <a:t> </a:t>
            </a:r>
            <a:r>
              <a:rPr lang="en-US" sz="2400" b="1" kern="0" dirty="0" err="1">
                <a:solidFill>
                  <a:srgbClr val="000000"/>
                </a:solidFill>
                <a:latin typeface="Open Sans"/>
                <a:ea typeface="Open Sans"/>
                <a:cs typeface="Open Sans"/>
                <a:sym typeface="Open Sans"/>
              </a:rPr>
              <a:t>будь-якого</a:t>
            </a:r>
            <a:r>
              <a:rPr lang="en-US" sz="2400" b="1" kern="0" dirty="0">
                <a:solidFill>
                  <a:srgbClr val="000000"/>
                </a:solidFill>
                <a:latin typeface="Open Sans"/>
                <a:ea typeface="Open Sans"/>
                <a:cs typeface="Open Sans"/>
                <a:sym typeface="Open Sans"/>
              </a:rPr>
              <a:t> </a:t>
            </a:r>
            <a:r>
              <a:rPr lang="en-US" sz="2400" b="1" kern="0" dirty="0" err="1">
                <a:solidFill>
                  <a:srgbClr val="000000"/>
                </a:solidFill>
                <a:latin typeface="Open Sans"/>
                <a:ea typeface="Open Sans"/>
                <a:cs typeface="Open Sans"/>
                <a:sym typeface="Open Sans"/>
              </a:rPr>
              <a:t>продукту</a:t>
            </a:r>
            <a:r>
              <a:rPr lang="en-US" sz="2400" b="1" kern="0" dirty="0">
                <a:solidFill>
                  <a:srgbClr val="000000"/>
                </a:solidFill>
                <a:latin typeface="Open Sans"/>
                <a:ea typeface="Open Sans"/>
                <a:cs typeface="Open Sans"/>
                <a:sym typeface="Open Sans"/>
              </a:rPr>
              <a:t> </a:t>
            </a:r>
            <a:r>
              <a:rPr lang="uk-UA" sz="2400" b="1" kern="0" dirty="0">
                <a:solidFill>
                  <a:srgbClr val="000000"/>
                </a:solidFill>
                <a:latin typeface="Open Sans"/>
                <a:ea typeface="Open Sans"/>
                <a:cs typeface="Open Sans"/>
                <a:sym typeface="Open Sans"/>
              </a:rPr>
              <a:t>ДКП</a:t>
            </a:r>
            <a:r>
              <a:rPr lang="en-US" sz="2400" b="1" kern="0" dirty="0">
                <a:solidFill>
                  <a:srgbClr val="000000"/>
                </a:solidFill>
                <a:latin typeface="Open Sans"/>
                <a:ea typeface="Open Sans"/>
                <a:cs typeface="Open Sans"/>
                <a:sym typeface="Open Sans"/>
              </a:rPr>
              <a:t> </a:t>
            </a:r>
            <a:r>
              <a:rPr lang="en-US" sz="2400" b="1" kern="0" dirty="0" err="1">
                <a:solidFill>
                  <a:srgbClr val="000000"/>
                </a:solidFill>
                <a:latin typeface="Open Sans"/>
                <a:ea typeface="Open Sans"/>
                <a:cs typeface="Open Sans"/>
                <a:sym typeface="Open Sans"/>
              </a:rPr>
              <a:t>охолодження</a:t>
            </a:r>
            <a:r>
              <a:rPr lang="en-US" sz="2400" b="1" kern="0" dirty="0">
                <a:solidFill>
                  <a:srgbClr val="000000"/>
                </a:solidFill>
                <a:latin typeface="Open Sans"/>
                <a:ea typeface="Open Sans"/>
                <a:cs typeface="Open Sans"/>
                <a:sym typeface="Open Sans"/>
              </a:rPr>
              <a:t> </a:t>
            </a:r>
            <a:r>
              <a:rPr lang="en-US" sz="2400" b="1" kern="0" dirty="0" err="1">
                <a:solidFill>
                  <a:srgbClr val="000000"/>
                </a:solidFill>
                <a:latin typeface="Open Sans"/>
                <a:ea typeface="Open Sans"/>
                <a:cs typeface="Open Sans"/>
                <a:sym typeface="Open Sans"/>
              </a:rPr>
              <a:t>не</a:t>
            </a:r>
            <a:r>
              <a:rPr lang="en-US" sz="2400" b="1" kern="0" dirty="0">
                <a:solidFill>
                  <a:srgbClr val="000000"/>
                </a:solidFill>
                <a:latin typeface="Open Sans"/>
                <a:ea typeface="Open Sans"/>
                <a:cs typeface="Open Sans"/>
                <a:sym typeface="Open Sans"/>
              </a:rPr>
              <a:t> </a:t>
            </a:r>
            <a:r>
              <a:rPr lang="en-US" sz="2400" b="1" kern="0" dirty="0" err="1">
                <a:solidFill>
                  <a:srgbClr val="000000"/>
                </a:solidFill>
                <a:latin typeface="Open Sans"/>
                <a:ea typeface="Open Sans"/>
                <a:cs typeface="Open Sans"/>
                <a:sym typeface="Open Sans"/>
              </a:rPr>
              <a:t>потрібне</a:t>
            </a:r>
            <a:r>
              <a:rPr lang="en-US" sz="2400" b="1" kern="0" dirty="0">
                <a:solidFill>
                  <a:srgbClr val="000000"/>
                </a:solidFill>
                <a:latin typeface="Open Sans"/>
                <a:ea typeface="Open Sans"/>
                <a:cs typeface="Open Sans"/>
                <a:sym typeface="Open Sans"/>
              </a:rPr>
              <a:t>. </a:t>
            </a:r>
            <a:endParaRPr sz="900" kern="0" dirty="0">
              <a:solidFill>
                <a:srgbClr val="000000"/>
              </a:solidFill>
              <a:latin typeface="Arial"/>
              <a:cs typeface="Arial"/>
              <a:sym typeface="Arial"/>
            </a:endParaRPr>
          </a:p>
        </p:txBody>
      </p:sp>
      <p:sp>
        <p:nvSpPr>
          <p:cNvPr id="483" name="Google Shape;483;p26"/>
          <p:cNvSpPr/>
          <p:nvPr/>
        </p:nvSpPr>
        <p:spPr>
          <a:xfrm>
            <a:off x="8419385" y="1841709"/>
            <a:ext cx="3086815" cy="3696901"/>
          </a:xfrm>
          <a:custGeom>
            <a:avLst/>
            <a:gdLst/>
            <a:ahLst/>
            <a:cxnLst/>
            <a:rect l="l" t="t" r="r" b="b"/>
            <a:pathLst>
              <a:path w="4630222" h="5545352" extrusionOk="0">
                <a:moveTo>
                  <a:pt x="0" y="0"/>
                </a:moveTo>
                <a:lnTo>
                  <a:pt x="4630222" y="0"/>
                </a:lnTo>
                <a:lnTo>
                  <a:pt x="4630222" y="5545352"/>
                </a:lnTo>
                <a:lnTo>
                  <a:pt x="0" y="5545352"/>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484" name="Google Shape;484;p26"/>
          <p:cNvSpPr txBox="1"/>
          <p:nvPr/>
        </p:nvSpPr>
        <p:spPr>
          <a:xfrm>
            <a:off x="613481" y="368467"/>
            <a:ext cx="10965039" cy="52867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b="1" kern="0" dirty="0" err="1">
                <a:solidFill>
                  <a:srgbClr val="FE6C39"/>
                </a:solidFill>
                <a:latin typeface="Roboto Condensed"/>
                <a:ea typeface="Roboto Condensed"/>
                <a:cs typeface="Roboto Condensed"/>
                <a:sym typeface="Roboto Condensed"/>
              </a:rPr>
              <a:t>Як</a:t>
            </a:r>
            <a:r>
              <a:rPr lang="en-US" sz="3734" b="1" kern="0" dirty="0">
                <a:solidFill>
                  <a:srgbClr val="FE6C39"/>
                </a:solidFill>
                <a:latin typeface="Roboto Condensed"/>
                <a:ea typeface="Roboto Condensed"/>
                <a:cs typeface="Roboto Condensed"/>
                <a:sym typeface="Roboto Condensed"/>
              </a:rPr>
              <a:t> </a:t>
            </a:r>
            <a:r>
              <a:rPr lang="en-US" sz="3734" b="1" kern="0" dirty="0" err="1">
                <a:solidFill>
                  <a:srgbClr val="FE6C39"/>
                </a:solidFill>
                <a:latin typeface="Roboto Condensed"/>
                <a:ea typeface="Roboto Condensed"/>
                <a:cs typeface="Roboto Condensed"/>
                <a:sym typeface="Roboto Condensed"/>
              </a:rPr>
              <a:t>слід</a:t>
            </a:r>
            <a:r>
              <a:rPr lang="en-US" sz="3734" b="1" kern="0" dirty="0">
                <a:solidFill>
                  <a:srgbClr val="FE6C39"/>
                </a:solidFill>
                <a:latin typeface="Roboto Condensed"/>
                <a:ea typeface="Roboto Condensed"/>
                <a:cs typeface="Roboto Condensed"/>
                <a:sym typeface="Roboto Condensed"/>
              </a:rPr>
              <a:t> </a:t>
            </a:r>
            <a:r>
              <a:rPr lang="en-US" sz="3734" b="1" kern="0" dirty="0" err="1">
                <a:solidFill>
                  <a:srgbClr val="FE6C39"/>
                </a:solidFill>
                <a:latin typeface="Roboto Condensed"/>
                <a:ea typeface="Roboto Condensed"/>
                <a:cs typeface="Roboto Condensed"/>
                <a:sym typeface="Roboto Condensed"/>
              </a:rPr>
              <a:t>зберігати</a:t>
            </a:r>
            <a:r>
              <a:rPr lang="en-US" sz="3734" b="1" kern="0" dirty="0">
                <a:solidFill>
                  <a:srgbClr val="FE6C39"/>
                </a:solidFill>
                <a:latin typeface="Roboto Condensed"/>
                <a:ea typeface="Roboto Condensed"/>
                <a:cs typeface="Roboto Condensed"/>
                <a:sym typeface="Roboto Condensed"/>
              </a:rPr>
              <a:t> </a:t>
            </a:r>
            <a:r>
              <a:rPr lang="en-US" sz="3734" b="1" kern="0" dirty="0" err="1">
                <a:solidFill>
                  <a:srgbClr val="FE6C39"/>
                </a:solidFill>
                <a:latin typeface="Roboto Condensed"/>
                <a:ea typeface="Roboto Condensed"/>
                <a:cs typeface="Roboto Condensed"/>
                <a:sym typeface="Roboto Condensed"/>
              </a:rPr>
              <a:t>препарати</a:t>
            </a:r>
            <a:r>
              <a:rPr lang="en-US" sz="3734" b="1" kern="0" dirty="0">
                <a:solidFill>
                  <a:srgbClr val="FE6C39"/>
                </a:solidFill>
                <a:latin typeface="Roboto Condensed"/>
                <a:ea typeface="Roboto Condensed"/>
                <a:cs typeface="Roboto Condensed"/>
                <a:sym typeface="Roboto Condensed"/>
              </a:rPr>
              <a:t> </a:t>
            </a:r>
            <a:r>
              <a:rPr lang="uk-UA" sz="3734" b="1" kern="0" dirty="0">
                <a:solidFill>
                  <a:srgbClr val="FE6C39"/>
                </a:solidFill>
                <a:latin typeface="Roboto Condensed"/>
                <a:ea typeface="Roboto Condensed"/>
                <a:cs typeface="Roboto Condensed"/>
                <a:sym typeface="Roboto Condensed"/>
              </a:rPr>
              <a:t>ДКП</a:t>
            </a:r>
            <a:r>
              <a:rPr lang="en-US" sz="3734" b="1" kern="0" dirty="0">
                <a:solidFill>
                  <a:srgbClr val="FE6C39"/>
                </a:solidFill>
                <a:latin typeface="Roboto Condensed"/>
                <a:ea typeface="Roboto Condensed"/>
                <a:cs typeface="Roboto Condensed"/>
                <a:sym typeface="Roboto Condensed"/>
              </a:rPr>
              <a:t>?</a:t>
            </a:r>
            <a:endParaRPr sz="933" kern="0" dirty="0">
              <a:solidFill>
                <a:srgbClr val="000000"/>
              </a:solidFill>
              <a:latin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grpSp>
        <p:nvGrpSpPr>
          <p:cNvPr id="489" name="Google Shape;489;p27"/>
          <p:cNvGrpSpPr/>
          <p:nvPr/>
        </p:nvGrpSpPr>
        <p:grpSpPr>
          <a:xfrm>
            <a:off x="-290637" y="1456361"/>
            <a:ext cx="5475988" cy="5401639"/>
            <a:chOff x="0" y="0"/>
            <a:chExt cx="10951976" cy="10803279"/>
          </a:xfrm>
        </p:grpSpPr>
        <p:sp>
          <p:nvSpPr>
            <p:cNvPr id="490" name="Google Shape;490;p27"/>
            <p:cNvSpPr/>
            <p:nvPr/>
          </p:nvSpPr>
          <p:spPr>
            <a:xfrm rot="1758426">
              <a:off x="1384081" y="1504098"/>
              <a:ext cx="8183814" cy="7795083"/>
            </a:xfrm>
            <a:custGeom>
              <a:avLst/>
              <a:gdLst/>
              <a:ahLst/>
              <a:cxnLst/>
              <a:rect l="l" t="t" r="r" b="b"/>
              <a:pathLst>
                <a:path w="8183814" h="7795083" extrusionOk="0">
                  <a:moveTo>
                    <a:pt x="0" y="0"/>
                  </a:moveTo>
                  <a:lnTo>
                    <a:pt x="8183814" y="0"/>
                  </a:lnTo>
                  <a:lnTo>
                    <a:pt x="8183814" y="7795083"/>
                  </a:lnTo>
                  <a:lnTo>
                    <a:pt x="0" y="7795083"/>
                  </a:lnTo>
                  <a:lnTo>
                    <a:pt x="0" y="0"/>
                  </a:lnTo>
                  <a:close/>
                </a:path>
              </a:pathLst>
            </a:custGeom>
            <a:blipFill rotWithShape="1">
              <a:blip r:embed="rId3">
                <a:alphaModFix/>
              </a:blip>
              <a:stretch>
                <a:fillRect/>
              </a:stretch>
            </a:blipFill>
            <a:ln>
              <a:noFill/>
            </a:ln>
          </p:spPr>
        </p:sp>
        <p:sp>
          <p:nvSpPr>
            <p:cNvPr id="491" name="Google Shape;491;p27"/>
            <p:cNvSpPr/>
            <p:nvPr/>
          </p:nvSpPr>
          <p:spPr>
            <a:xfrm>
              <a:off x="4035623" y="2812749"/>
              <a:ext cx="2880729" cy="5177780"/>
            </a:xfrm>
            <a:custGeom>
              <a:avLst/>
              <a:gdLst/>
              <a:ahLst/>
              <a:cxnLst/>
              <a:rect l="l" t="t" r="r" b="b"/>
              <a:pathLst>
                <a:path w="2880729" h="5177780" extrusionOk="0">
                  <a:moveTo>
                    <a:pt x="0" y="0"/>
                  </a:moveTo>
                  <a:lnTo>
                    <a:pt x="2880729" y="0"/>
                  </a:lnTo>
                  <a:lnTo>
                    <a:pt x="2880729" y="5177781"/>
                  </a:lnTo>
                  <a:lnTo>
                    <a:pt x="0" y="5177781"/>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grpSp>
      <p:sp>
        <p:nvSpPr>
          <p:cNvPr id="492" name="Google Shape;492;p27"/>
          <p:cNvSpPr txBox="1"/>
          <p:nvPr/>
        </p:nvSpPr>
        <p:spPr>
          <a:xfrm>
            <a:off x="541161" y="562991"/>
            <a:ext cx="10965039" cy="52867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b="1" kern="0" dirty="0" err="1">
                <a:solidFill>
                  <a:srgbClr val="1D9EDE"/>
                </a:solidFill>
                <a:latin typeface="Roboto Condensed"/>
                <a:ea typeface="Roboto Condensed"/>
                <a:cs typeface="Roboto Condensed"/>
                <a:sym typeface="Roboto Condensed"/>
              </a:rPr>
              <a:t>Зберігання</a:t>
            </a:r>
            <a:r>
              <a:rPr lang="en-US" sz="3734" b="1" kern="0" dirty="0">
                <a:solidFill>
                  <a:srgbClr val="1D9EDE"/>
                </a:solidFill>
                <a:latin typeface="Roboto Condensed"/>
                <a:ea typeface="Roboto Condensed"/>
                <a:cs typeface="Roboto Condensed"/>
                <a:sym typeface="Roboto Condensed"/>
              </a:rPr>
              <a:t> </a:t>
            </a:r>
            <a:r>
              <a:rPr lang="en-US" sz="3734" b="1" kern="0" dirty="0" err="1">
                <a:solidFill>
                  <a:srgbClr val="1D9EDE"/>
                </a:solidFill>
                <a:latin typeface="Roboto Condensed"/>
                <a:ea typeface="Roboto Condensed"/>
                <a:cs typeface="Roboto Condensed"/>
                <a:sym typeface="Roboto Condensed"/>
              </a:rPr>
              <a:t>пероральних</a:t>
            </a:r>
            <a:r>
              <a:rPr lang="en-US" sz="3734" b="1" kern="0" dirty="0">
                <a:solidFill>
                  <a:srgbClr val="1D9EDE"/>
                </a:solidFill>
                <a:latin typeface="Roboto Condensed"/>
                <a:ea typeface="Roboto Condensed"/>
                <a:cs typeface="Roboto Condensed"/>
                <a:sym typeface="Roboto Condensed"/>
              </a:rPr>
              <a:t> </a:t>
            </a:r>
            <a:r>
              <a:rPr lang="en-US" sz="3734" b="1" kern="0" dirty="0" err="1">
                <a:solidFill>
                  <a:srgbClr val="1D9EDE"/>
                </a:solidFill>
                <a:latin typeface="Roboto Condensed"/>
                <a:ea typeface="Roboto Condensed"/>
                <a:cs typeface="Roboto Condensed"/>
                <a:sym typeface="Roboto Condensed"/>
              </a:rPr>
              <a:t>препаратів</a:t>
            </a:r>
            <a:r>
              <a:rPr lang="en-US" sz="3734" b="1" kern="0" dirty="0">
                <a:solidFill>
                  <a:srgbClr val="1D9EDE"/>
                </a:solidFill>
                <a:latin typeface="Roboto Condensed"/>
                <a:ea typeface="Roboto Condensed"/>
                <a:cs typeface="Roboto Condensed"/>
                <a:sym typeface="Roboto Condensed"/>
              </a:rPr>
              <a:t> </a:t>
            </a:r>
            <a:r>
              <a:rPr lang="uk-UA" sz="3734" b="1" kern="0" dirty="0">
                <a:solidFill>
                  <a:srgbClr val="1D9EDE"/>
                </a:solidFill>
                <a:latin typeface="Roboto Condensed"/>
                <a:ea typeface="Roboto Condensed"/>
                <a:cs typeface="Roboto Condensed"/>
                <a:sym typeface="Roboto Condensed"/>
              </a:rPr>
              <a:t>ДКП</a:t>
            </a:r>
            <a:endParaRPr sz="933" kern="0" dirty="0">
              <a:solidFill>
                <a:srgbClr val="000000"/>
              </a:solidFill>
              <a:latin typeface="Arial"/>
              <a:cs typeface="Arial"/>
              <a:sym typeface="Arial"/>
            </a:endParaRPr>
          </a:p>
        </p:txBody>
      </p:sp>
      <p:sp>
        <p:nvSpPr>
          <p:cNvPr id="493" name="Google Shape;493;p27"/>
          <p:cNvSpPr txBox="1"/>
          <p:nvPr/>
        </p:nvSpPr>
        <p:spPr>
          <a:xfrm>
            <a:off x="4979127" y="1456360"/>
            <a:ext cx="6738483" cy="5269135"/>
          </a:xfrm>
          <a:prstGeom prst="rect">
            <a:avLst/>
          </a:prstGeom>
          <a:noFill/>
          <a:ln>
            <a:noFill/>
          </a:ln>
        </p:spPr>
        <p:txBody>
          <a:bodyPr spcFirstLastPara="1" wrap="square" lIns="0" tIns="0" rIns="0" bIns="0" anchor="t" anchorCtr="0">
            <a:spAutoFit/>
          </a:bodyPr>
          <a:lstStyle/>
          <a:p>
            <a:pPr marL="474980" lvl="1" indent="-237490" defTabSz="609630">
              <a:lnSpc>
                <a:spcPct val="108002"/>
              </a:lnSpc>
              <a:spcAft>
                <a:spcPts val="1200"/>
              </a:spcAft>
              <a:buClr>
                <a:srgbClr val="000000"/>
              </a:buClr>
              <a:buSzPts val="3299"/>
              <a:buFont typeface="Arial"/>
              <a:buChar char="•"/>
            </a:pPr>
            <a:r>
              <a:rPr lang="en-US" sz="2000" kern="0" dirty="0" err="1">
                <a:solidFill>
                  <a:srgbClr val="000000"/>
                </a:solidFill>
                <a:latin typeface="Open Sans"/>
                <a:ea typeface="Open Sans"/>
                <a:cs typeface="Open Sans"/>
                <a:sym typeface="Open Sans"/>
              </a:rPr>
              <a:t>Пероральна</a:t>
            </a:r>
            <a:r>
              <a:rPr lang="en-US" sz="2000" kern="0" dirty="0">
                <a:solidFill>
                  <a:srgbClr val="000000"/>
                </a:solidFill>
                <a:latin typeface="Open Sans"/>
                <a:ea typeface="Open Sans"/>
                <a:cs typeface="Open Sans"/>
                <a:sym typeface="Open Sans"/>
              </a:rPr>
              <a:t> </a:t>
            </a:r>
            <a:r>
              <a:rPr lang="uk-UA" sz="2000" kern="0" dirty="0">
                <a:solidFill>
                  <a:srgbClr val="000000"/>
                </a:solidFill>
                <a:latin typeface="Open Sans"/>
                <a:ea typeface="Open Sans"/>
                <a:cs typeface="Open Sans"/>
                <a:sym typeface="Open Sans"/>
              </a:rPr>
              <a:t>ДКП</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основі</a:t>
            </a:r>
            <a:r>
              <a:rPr lang="en-US" sz="2000" kern="0" dirty="0">
                <a:solidFill>
                  <a:srgbClr val="000000"/>
                </a:solidFill>
                <a:latin typeface="Open Sans"/>
                <a:ea typeface="Open Sans"/>
                <a:cs typeface="Open Sans"/>
                <a:sym typeface="Open Sans"/>
              </a:rPr>
              <a:t> TDF </a:t>
            </a:r>
            <a:r>
              <a:rPr lang="en-US" sz="2000" kern="0" dirty="0" err="1">
                <a:solidFill>
                  <a:srgbClr val="000000"/>
                </a:solidFill>
                <a:latin typeface="Open Sans"/>
                <a:ea typeface="Open Sans"/>
                <a:cs typeface="Open Sans"/>
                <a:sym typeface="Open Sans"/>
              </a:rPr>
              <a:t>упаковується</a:t>
            </a:r>
            <a:r>
              <a:rPr lang="en-US" sz="2000" kern="0" dirty="0">
                <a:solidFill>
                  <a:srgbClr val="000000"/>
                </a:solidFill>
                <a:latin typeface="Open Sans"/>
                <a:ea typeface="Open Sans"/>
                <a:cs typeface="Open Sans"/>
                <a:sym typeface="Open Sans"/>
              </a:rPr>
              <a:t> в </a:t>
            </a:r>
            <a:r>
              <a:rPr lang="en-US" sz="2000" kern="0" dirty="0" err="1">
                <a:solidFill>
                  <a:srgbClr val="000000"/>
                </a:solidFill>
                <a:latin typeface="Open Sans"/>
                <a:ea typeface="Open Sans"/>
                <a:cs typeface="Open Sans"/>
                <a:sym typeface="Open Sans"/>
              </a:rPr>
              <a:t>пластикові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флакони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кожен</a:t>
            </a:r>
            <a:r>
              <a:rPr lang="en-US" sz="2000" kern="0" dirty="0">
                <a:solidFill>
                  <a:srgbClr val="000000"/>
                </a:solidFill>
                <a:latin typeface="Open Sans"/>
                <a:ea typeface="Open Sans"/>
                <a:cs typeface="Open Sans"/>
                <a:sym typeface="Open Sans"/>
              </a:rPr>
              <a:t> з </a:t>
            </a:r>
            <a:r>
              <a:rPr lang="en-US" sz="2000" kern="0" dirty="0" err="1">
                <a:solidFill>
                  <a:srgbClr val="000000"/>
                </a:solidFill>
                <a:latin typeface="Open Sans"/>
                <a:ea typeface="Open Sans"/>
                <a:cs typeface="Open Sans"/>
                <a:sym typeface="Open Sans"/>
              </a:rPr>
              <a:t>яких</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містить</a:t>
            </a:r>
            <a:r>
              <a:rPr lang="en-US" sz="2000" kern="0" dirty="0">
                <a:solidFill>
                  <a:srgbClr val="000000"/>
                </a:solidFill>
                <a:latin typeface="Open Sans"/>
                <a:ea typeface="Open Sans"/>
                <a:cs typeface="Open Sans"/>
                <a:sym typeface="Open Sans"/>
              </a:rPr>
              <a:t> 30 </a:t>
            </a:r>
            <a:r>
              <a:rPr lang="en-US" sz="2000" kern="0" dirty="0" err="1">
                <a:solidFill>
                  <a:srgbClr val="000000"/>
                </a:solidFill>
                <a:latin typeface="Open Sans"/>
                <a:ea typeface="Open Sans"/>
                <a:cs typeface="Open Sans"/>
                <a:sym typeface="Open Sans"/>
              </a:rPr>
              <a:t>таблеток</a:t>
            </a:r>
            <a:r>
              <a:rPr lang="en-US" sz="2000" kern="0" dirty="0">
                <a:solidFill>
                  <a:srgbClr val="000000"/>
                </a:solidFill>
                <a:latin typeface="Open Sans"/>
                <a:ea typeface="Open Sans"/>
                <a:cs typeface="Open Sans"/>
                <a:sym typeface="Open Sans"/>
              </a:rPr>
              <a:t> TDF/FTC </a:t>
            </a:r>
            <a:r>
              <a:rPr lang="en-US" sz="2000" kern="0" dirty="0" err="1">
                <a:solidFill>
                  <a:srgbClr val="000000"/>
                </a:solidFill>
                <a:latin typeface="Open Sans"/>
                <a:ea typeface="Open Sans"/>
                <a:cs typeface="Open Sans"/>
                <a:sym typeface="Open Sans"/>
              </a:rPr>
              <a:t>або</a:t>
            </a:r>
            <a:r>
              <a:rPr lang="en-US" sz="2000" kern="0" dirty="0">
                <a:solidFill>
                  <a:srgbClr val="000000"/>
                </a:solidFill>
                <a:latin typeface="Open Sans"/>
                <a:ea typeface="Open Sans"/>
                <a:cs typeface="Open Sans"/>
                <a:sym typeface="Open Sans"/>
              </a:rPr>
              <a:t> TDF/3TC (у </a:t>
            </a:r>
            <a:r>
              <a:rPr lang="en-US" sz="2000" kern="0" dirty="0" err="1">
                <a:solidFill>
                  <a:srgbClr val="000000"/>
                </a:solidFill>
                <a:latin typeface="Open Sans"/>
                <a:ea typeface="Open Sans"/>
                <a:cs typeface="Open Sans"/>
                <a:sym typeface="Open Sans"/>
              </a:rPr>
              <a:t>більшості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країн</a:t>
            </a:r>
            <a:r>
              <a:rPr lang="en-US" sz="2000" kern="0" dirty="0">
                <a:solidFill>
                  <a:srgbClr val="000000"/>
                </a:solidFill>
                <a:latin typeface="Open Sans"/>
                <a:ea typeface="Open Sans"/>
                <a:cs typeface="Open Sans"/>
                <a:sym typeface="Open Sans"/>
              </a:rPr>
              <a:t>), і </a:t>
            </a:r>
            <a:r>
              <a:rPr lang="en-US" sz="2000" kern="0" dirty="0" err="1">
                <a:solidFill>
                  <a:srgbClr val="000000"/>
                </a:solidFill>
                <a:latin typeface="Open Sans"/>
                <a:ea typeface="Open Sans"/>
                <a:cs typeface="Open Sans"/>
                <a:sym typeface="Open Sans"/>
              </a:rPr>
              <a:t>повинна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видаватися</a:t>
            </a:r>
            <a:r>
              <a:rPr lang="en-US" sz="2000" kern="0" dirty="0">
                <a:solidFill>
                  <a:srgbClr val="000000"/>
                </a:solidFill>
                <a:latin typeface="Open Sans"/>
                <a:ea typeface="Open Sans"/>
                <a:cs typeface="Open Sans"/>
                <a:sym typeface="Open Sans"/>
              </a:rPr>
              <a:t> в </a:t>
            </a:r>
            <a:r>
              <a:rPr lang="en-US" sz="2000" kern="0" dirty="0" err="1">
                <a:solidFill>
                  <a:srgbClr val="000000"/>
                </a:solidFill>
                <a:latin typeface="Open Sans"/>
                <a:ea typeface="Open Sans"/>
                <a:cs typeface="Open Sans"/>
                <a:sym typeface="Open Sans"/>
              </a:rPr>
              <a:t>оригінальній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упаковці</a:t>
            </a:r>
            <a:r>
              <a:rPr lang="en-US" sz="2000" kern="0" dirty="0">
                <a:solidFill>
                  <a:srgbClr val="000000"/>
                </a:solidFill>
                <a:latin typeface="Open Sans"/>
                <a:ea typeface="Open Sans"/>
                <a:cs typeface="Open Sans"/>
                <a:sym typeface="Open Sans"/>
              </a:rPr>
              <a:t>.</a:t>
            </a:r>
            <a:endParaRPr lang="ru-RU" sz="900" kern="0" dirty="0">
              <a:solidFill>
                <a:srgbClr val="000000"/>
              </a:solidFill>
              <a:latin typeface="Arial"/>
              <a:cs typeface="Arial"/>
            </a:endParaRPr>
          </a:p>
          <a:p>
            <a:pPr marL="474980" lvl="1" indent="-237490" defTabSz="609630">
              <a:lnSpc>
                <a:spcPct val="108002"/>
              </a:lnSpc>
              <a:spcAft>
                <a:spcPts val="1200"/>
              </a:spcAft>
              <a:buClr>
                <a:srgbClr val="000000"/>
              </a:buClr>
              <a:buSzPts val="3299"/>
              <a:buFont typeface="Arial"/>
              <a:buChar char="•"/>
            </a:pPr>
            <a:r>
              <a:rPr lang="en-US" sz="2000" kern="0" dirty="0" err="1">
                <a:solidFill>
                  <a:srgbClr val="000000"/>
                </a:solidFill>
                <a:latin typeface="Open Sans"/>
                <a:ea typeface="Open Sans"/>
                <a:cs typeface="Open Sans"/>
                <a:sym typeface="Open Sans"/>
              </a:rPr>
              <a:t>Кожна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пляшка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також</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містить</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осушувач</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або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пристрій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для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регулювання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вологості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всередині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пляшки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який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слід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залишити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місці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після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відкриття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пляшки</a:t>
            </a:r>
            <a:r>
              <a:rPr lang="en-US" sz="2000" kern="0" dirty="0">
                <a:solidFill>
                  <a:srgbClr val="000000"/>
                </a:solidFill>
                <a:latin typeface="Open Sans"/>
                <a:ea typeface="Open Sans"/>
                <a:cs typeface="Open Sans"/>
                <a:sym typeface="Open Sans"/>
              </a:rPr>
              <a:t>.</a:t>
            </a:r>
            <a:endParaRPr sz="900" kern="0" dirty="0">
              <a:solidFill>
                <a:srgbClr val="000000"/>
              </a:solidFill>
              <a:latin typeface="Arial"/>
              <a:cs typeface="Arial"/>
            </a:endParaRPr>
          </a:p>
          <a:p>
            <a:pPr marL="474980" lvl="1" indent="-237490" defTabSz="609630">
              <a:lnSpc>
                <a:spcPct val="108002"/>
              </a:lnSpc>
              <a:spcAft>
                <a:spcPts val="1200"/>
              </a:spcAft>
              <a:buClr>
                <a:srgbClr val="000000"/>
              </a:buClr>
              <a:buSzPts val="3299"/>
              <a:buFont typeface="Arial"/>
              <a:buChar char="•"/>
            </a:pPr>
            <a:r>
              <a:rPr lang="en-US" sz="2000" kern="0" dirty="0" err="1">
                <a:solidFill>
                  <a:srgbClr val="000000"/>
                </a:solidFill>
                <a:latin typeface="Open Sans"/>
                <a:ea typeface="Open Sans"/>
                <a:cs typeface="Open Sans"/>
                <a:sym typeface="Open Sans"/>
              </a:rPr>
              <a:t>Флакони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повинні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залишатися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щільно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закритими</a:t>
            </a:r>
            <a:r>
              <a:rPr lang="en-US" sz="2000" kern="0" dirty="0">
                <a:solidFill>
                  <a:srgbClr val="000000"/>
                </a:solidFill>
                <a:latin typeface="Open Sans"/>
                <a:ea typeface="Open Sans"/>
                <a:cs typeface="Open Sans"/>
                <a:sym typeface="Open Sans"/>
              </a:rPr>
              <a:t> і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повинні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відкриватися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до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моменту</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використання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Флакон</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слід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використовувати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якщо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пломба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отворі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пошкоджена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або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відсутня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або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якщо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термін</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придатності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закінчився</a:t>
            </a:r>
            <a:r>
              <a:rPr lang="en-US" sz="2000" kern="0" dirty="0">
                <a:solidFill>
                  <a:srgbClr val="000000"/>
                </a:solidFill>
                <a:latin typeface="Open Sans"/>
                <a:ea typeface="Open Sans"/>
                <a:cs typeface="Open Sans"/>
                <a:sym typeface="Open Sans"/>
              </a:rPr>
              <a:t>.</a:t>
            </a:r>
            <a:endParaRPr sz="900" kern="0" dirty="0">
              <a:solidFill>
                <a:srgbClr val="000000"/>
              </a:solidFill>
              <a:latin typeface="Arial"/>
              <a:cs typeface="Arial"/>
            </a:endParaRPr>
          </a:p>
          <a:p>
            <a:pPr defTabSz="609630">
              <a:lnSpc>
                <a:spcPct val="108002"/>
              </a:lnSpc>
              <a:spcAft>
                <a:spcPts val="1200"/>
              </a:spcAft>
              <a:buClr>
                <a:srgbClr val="000000"/>
              </a:buClr>
            </a:pPr>
            <a:endParaRPr sz="2000" kern="0" dirty="0">
              <a:solidFill>
                <a:srgbClr val="000000"/>
              </a:solidFill>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grpSp>
        <p:nvGrpSpPr>
          <p:cNvPr id="498" name="Google Shape;498;p28"/>
          <p:cNvGrpSpPr/>
          <p:nvPr/>
        </p:nvGrpSpPr>
        <p:grpSpPr>
          <a:xfrm>
            <a:off x="-290637" y="1456361"/>
            <a:ext cx="5475988" cy="5401639"/>
            <a:chOff x="0" y="0"/>
            <a:chExt cx="10951976" cy="10803279"/>
          </a:xfrm>
        </p:grpSpPr>
        <p:sp>
          <p:nvSpPr>
            <p:cNvPr id="499" name="Google Shape;499;p28"/>
            <p:cNvSpPr/>
            <p:nvPr/>
          </p:nvSpPr>
          <p:spPr>
            <a:xfrm rot="1758426">
              <a:off x="1384081" y="1504098"/>
              <a:ext cx="8183814" cy="7795083"/>
            </a:xfrm>
            <a:custGeom>
              <a:avLst/>
              <a:gdLst/>
              <a:ahLst/>
              <a:cxnLst/>
              <a:rect l="l" t="t" r="r" b="b"/>
              <a:pathLst>
                <a:path w="8183814" h="7795083" extrusionOk="0">
                  <a:moveTo>
                    <a:pt x="0" y="0"/>
                  </a:moveTo>
                  <a:lnTo>
                    <a:pt x="8183814" y="0"/>
                  </a:lnTo>
                  <a:lnTo>
                    <a:pt x="8183814" y="7795083"/>
                  </a:lnTo>
                  <a:lnTo>
                    <a:pt x="0" y="7795083"/>
                  </a:lnTo>
                  <a:lnTo>
                    <a:pt x="0" y="0"/>
                  </a:lnTo>
                  <a:close/>
                </a:path>
              </a:pathLst>
            </a:custGeom>
            <a:blipFill rotWithShape="1">
              <a:blip r:embed="rId3">
                <a:alphaModFix/>
              </a:blip>
              <a:stretch>
                <a:fillRect/>
              </a:stretch>
            </a:blipFill>
            <a:ln>
              <a:noFill/>
            </a:ln>
          </p:spPr>
        </p:sp>
        <p:sp>
          <p:nvSpPr>
            <p:cNvPr id="500" name="Google Shape;500;p28"/>
            <p:cNvSpPr/>
            <p:nvPr/>
          </p:nvSpPr>
          <p:spPr>
            <a:xfrm>
              <a:off x="4035623" y="2812749"/>
              <a:ext cx="2880729" cy="5177780"/>
            </a:xfrm>
            <a:custGeom>
              <a:avLst/>
              <a:gdLst/>
              <a:ahLst/>
              <a:cxnLst/>
              <a:rect l="l" t="t" r="r" b="b"/>
              <a:pathLst>
                <a:path w="2880729" h="5177780" extrusionOk="0">
                  <a:moveTo>
                    <a:pt x="0" y="0"/>
                  </a:moveTo>
                  <a:lnTo>
                    <a:pt x="2880729" y="0"/>
                  </a:lnTo>
                  <a:lnTo>
                    <a:pt x="2880729" y="5177781"/>
                  </a:lnTo>
                  <a:lnTo>
                    <a:pt x="0" y="5177781"/>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grpSp>
      <p:sp>
        <p:nvSpPr>
          <p:cNvPr id="501" name="Google Shape;501;p28"/>
          <p:cNvSpPr txBox="1"/>
          <p:nvPr/>
        </p:nvSpPr>
        <p:spPr>
          <a:xfrm>
            <a:off x="5098265" y="1787793"/>
            <a:ext cx="6871182" cy="3960571"/>
          </a:xfrm>
          <a:prstGeom prst="rect">
            <a:avLst/>
          </a:prstGeom>
          <a:noFill/>
          <a:ln>
            <a:noFill/>
          </a:ln>
        </p:spPr>
        <p:txBody>
          <a:bodyPr spcFirstLastPara="1" wrap="square" lIns="0" tIns="0" rIns="0" bIns="0" anchor="t" anchorCtr="0">
            <a:spAutoFit/>
          </a:bodyPr>
          <a:lstStyle/>
          <a:p>
            <a:pPr marL="585633" lvl="1" indent="-292817" defTabSz="609630">
              <a:lnSpc>
                <a:spcPct val="108013"/>
              </a:lnSpc>
              <a:spcAft>
                <a:spcPts val="1200"/>
              </a:spcAft>
              <a:buClr>
                <a:srgbClr val="000000"/>
              </a:buClr>
              <a:buSzPts val="4068"/>
              <a:buFont typeface="Arial"/>
              <a:buChar char="•"/>
            </a:pPr>
            <a:r>
              <a:rPr lang="en-US" sz="2400" kern="0" dirty="0" err="1">
                <a:solidFill>
                  <a:srgbClr val="000000"/>
                </a:solidFill>
                <a:latin typeface="Open Sans"/>
                <a:ea typeface="Open Sans"/>
                <a:cs typeface="Open Sans"/>
                <a:sym typeface="Open Sans"/>
              </a:rPr>
              <a:t>Флакони</a:t>
            </a:r>
            <a:r>
              <a:rPr lang="en-US" sz="2400" kern="0" dirty="0">
                <a:solidFill>
                  <a:srgbClr val="000000"/>
                </a:solidFill>
                <a:latin typeface="Open Sans"/>
                <a:ea typeface="Open Sans"/>
                <a:cs typeface="Open Sans"/>
                <a:sym typeface="Open Sans"/>
              </a:rPr>
              <a:t> з </a:t>
            </a:r>
            <a:r>
              <a:rPr lang="en-US" sz="2400" kern="0" dirty="0" err="1">
                <a:solidFill>
                  <a:srgbClr val="000000"/>
                </a:solidFill>
                <a:latin typeface="Open Sans"/>
                <a:ea typeface="Open Sans"/>
                <a:cs typeface="Open Sans"/>
                <a:sym typeface="Open Sans"/>
              </a:rPr>
              <a:t>пероральним</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препаратом</a:t>
            </a:r>
            <a:r>
              <a:rPr lang="en-US" sz="2400" kern="0" dirty="0">
                <a:solidFill>
                  <a:srgbClr val="000000"/>
                </a:solidFill>
                <a:latin typeface="Open Sans"/>
                <a:ea typeface="Open Sans"/>
                <a:cs typeface="Open Sans"/>
                <a:sym typeface="Open Sans"/>
              </a:rPr>
              <a:t> </a:t>
            </a:r>
            <a:r>
              <a:rPr lang="uk-UA" sz="2400" kern="0" dirty="0">
                <a:solidFill>
                  <a:srgbClr val="000000"/>
                </a:solidFill>
                <a:latin typeface="Open Sans"/>
                <a:ea typeface="Open Sans"/>
                <a:cs typeface="Open Sans"/>
                <a:sym typeface="Open Sans"/>
              </a:rPr>
              <a:t>ДКП</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на</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основі</a:t>
            </a:r>
            <a:r>
              <a:rPr lang="en-US" sz="2400" kern="0" dirty="0">
                <a:solidFill>
                  <a:srgbClr val="000000"/>
                </a:solidFill>
                <a:latin typeface="Open Sans"/>
                <a:ea typeface="Open Sans"/>
                <a:cs typeface="Open Sans"/>
                <a:sym typeface="Open Sans"/>
              </a:rPr>
              <a:t> TDF </a:t>
            </a:r>
            <a:r>
              <a:rPr lang="en-US" sz="2400" kern="0" dirty="0" err="1">
                <a:solidFill>
                  <a:srgbClr val="000000"/>
                </a:solidFill>
                <a:latin typeface="Open Sans"/>
                <a:ea typeface="Open Sans"/>
                <a:cs typeface="Open Sans"/>
                <a:sym typeface="Open Sans"/>
              </a:rPr>
              <a:t>слід</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зберігати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при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температурі</a:t>
            </a:r>
            <a:r>
              <a:rPr lang="en-US" sz="2400" kern="0" dirty="0">
                <a:solidFill>
                  <a:srgbClr val="000000"/>
                </a:solidFill>
                <a:latin typeface="Open Sans"/>
                <a:ea typeface="Open Sans"/>
                <a:cs typeface="Open Sans"/>
                <a:sym typeface="Open Sans"/>
              </a:rPr>
              <a:t> 25 °C (77 °F).</a:t>
            </a:r>
            <a:endParaRPr sz="900" kern="0" dirty="0">
              <a:solidFill>
                <a:srgbClr val="000000"/>
              </a:solidFill>
              <a:latin typeface="Arial"/>
              <a:cs typeface="Arial"/>
              <a:sym typeface="Arial"/>
            </a:endParaRPr>
          </a:p>
          <a:p>
            <a:pPr marL="585633" lvl="1" indent="-292817" defTabSz="609630">
              <a:lnSpc>
                <a:spcPct val="108013"/>
              </a:lnSpc>
              <a:spcAft>
                <a:spcPts val="1200"/>
              </a:spcAft>
              <a:buClr>
                <a:srgbClr val="000000"/>
              </a:buClr>
              <a:buSzPts val="4068"/>
              <a:buFont typeface="Arial"/>
              <a:buChar char="•"/>
            </a:pP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Прийнятний</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діапазон</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температур</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становить</a:t>
            </a:r>
            <a:r>
              <a:rPr lang="en-US" sz="2400" kern="0" dirty="0">
                <a:solidFill>
                  <a:srgbClr val="000000"/>
                </a:solidFill>
                <a:latin typeface="Open Sans"/>
                <a:ea typeface="Open Sans"/>
                <a:cs typeface="Open Sans"/>
                <a:sym typeface="Open Sans"/>
              </a:rPr>
              <a:t>:</a:t>
            </a:r>
            <a:endParaRPr sz="900" kern="0" dirty="0">
              <a:solidFill>
                <a:srgbClr val="000000"/>
              </a:solidFill>
              <a:latin typeface="Arial"/>
              <a:cs typeface="Arial"/>
              <a:sym typeface="Arial"/>
            </a:endParaRPr>
          </a:p>
          <a:p>
            <a:pPr marL="1171265" lvl="2" indent="-390422" defTabSz="609630">
              <a:lnSpc>
                <a:spcPct val="108013"/>
              </a:lnSpc>
              <a:spcAft>
                <a:spcPts val="1200"/>
              </a:spcAft>
              <a:buClr>
                <a:srgbClr val="000000"/>
              </a:buClr>
              <a:buSzPts val="4068"/>
              <a:buFont typeface="Arial"/>
              <a:buChar char="⚬"/>
            </a:pPr>
            <a:r>
              <a:rPr lang="en-US" sz="2400" b="1" kern="0" dirty="0">
                <a:solidFill>
                  <a:srgbClr val="000000"/>
                </a:solidFill>
                <a:latin typeface="Open Sans"/>
                <a:ea typeface="Open Sans"/>
                <a:cs typeface="Open Sans"/>
                <a:sym typeface="Open Sans"/>
              </a:rPr>
              <a:t>15-30 °C</a:t>
            </a:r>
            <a:endParaRPr sz="900" kern="0" dirty="0">
              <a:solidFill>
                <a:srgbClr val="000000"/>
              </a:solidFill>
              <a:latin typeface="Arial"/>
              <a:cs typeface="Arial"/>
              <a:sym typeface="Arial"/>
            </a:endParaRPr>
          </a:p>
          <a:p>
            <a:pPr marL="1171265" lvl="2" indent="-390422" defTabSz="609630">
              <a:lnSpc>
                <a:spcPct val="108013"/>
              </a:lnSpc>
              <a:spcAft>
                <a:spcPts val="1200"/>
              </a:spcAft>
              <a:buClr>
                <a:srgbClr val="000000"/>
              </a:buClr>
              <a:buSzPts val="4068"/>
              <a:buFont typeface="Arial"/>
              <a:buChar char="⚬"/>
            </a:pPr>
            <a:r>
              <a:rPr lang="en-US" sz="2400" b="1" kern="0" dirty="0">
                <a:solidFill>
                  <a:srgbClr val="000000"/>
                </a:solidFill>
                <a:latin typeface="Open Sans"/>
                <a:ea typeface="Open Sans"/>
                <a:cs typeface="Open Sans"/>
                <a:sym typeface="Open Sans"/>
              </a:rPr>
              <a:t>59-86°F.</a:t>
            </a:r>
            <a:endParaRPr sz="900" kern="0" dirty="0">
              <a:solidFill>
                <a:srgbClr val="000000"/>
              </a:solidFill>
              <a:latin typeface="Arial"/>
              <a:cs typeface="Arial"/>
              <a:sym typeface="Arial"/>
            </a:endParaRPr>
          </a:p>
          <a:p>
            <a:pPr marL="585633" lvl="1" indent="-292817" defTabSz="609630">
              <a:lnSpc>
                <a:spcPct val="108013"/>
              </a:lnSpc>
              <a:spcAft>
                <a:spcPts val="1200"/>
              </a:spcAft>
              <a:buClr>
                <a:srgbClr val="000000"/>
              </a:buClr>
              <a:buSzPts val="4068"/>
              <a:buFont typeface="Arial"/>
              <a:buChar char="•"/>
            </a:pP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Холодильне</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зберігання</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не</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потрібне</a:t>
            </a:r>
            <a:r>
              <a:rPr lang="en-US" sz="2400" kern="0" dirty="0">
                <a:solidFill>
                  <a:srgbClr val="000000"/>
                </a:solidFill>
                <a:latin typeface="Open Sans"/>
                <a:ea typeface="Open Sans"/>
                <a:cs typeface="Open Sans"/>
                <a:sym typeface="Open Sans"/>
              </a:rPr>
              <a:t>.</a:t>
            </a:r>
            <a:endParaRPr sz="900" kern="0" dirty="0">
              <a:solidFill>
                <a:srgbClr val="000000"/>
              </a:solidFill>
              <a:latin typeface="Arial"/>
              <a:cs typeface="Arial"/>
              <a:sym typeface="Arial"/>
            </a:endParaRPr>
          </a:p>
        </p:txBody>
      </p:sp>
      <p:sp>
        <p:nvSpPr>
          <p:cNvPr id="502" name="Google Shape;502;p28"/>
          <p:cNvSpPr/>
          <p:nvPr/>
        </p:nvSpPr>
        <p:spPr>
          <a:xfrm>
            <a:off x="541161" y="2199046"/>
            <a:ext cx="1032441" cy="2743200"/>
          </a:xfrm>
          <a:custGeom>
            <a:avLst/>
            <a:gdLst/>
            <a:ahLst/>
            <a:cxnLst/>
            <a:rect l="l" t="t" r="r" b="b"/>
            <a:pathLst>
              <a:path w="1548661" h="4114800" extrusionOk="0">
                <a:moveTo>
                  <a:pt x="0" y="0"/>
                </a:moveTo>
                <a:lnTo>
                  <a:pt x="1548661" y="0"/>
                </a:lnTo>
                <a:lnTo>
                  <a:pt x="1548661" y="4114800"/>
                </a:lnTo>
                <a:lnTo>
                  <a:pt x="0" y="4114800"/>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503" name="Google Shape;503;p28"/>
          <p:cNvSpPr txBox="1"/>
          <p:nvPr/>
        </p:nvSpPr>
        <p:spPr>
          <a:xfrm>
            <a:off x="541161" y="562991"/>
            <a:ext cx="10965039" cy="52867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b="1" kern="0" dirty="0" err="1">
                <a:solidFill>
                  <a:srgbClr val="1D9EDE"/>
                </a:solidFill>
                <a:latin typeface="Roboto Condensed"/>
                <a:ea typeface="Roboto Condensed"/>
                <a:cs typeface="Roboto Condensed"/>
                <a:sym typeface="Roboto Condensed"/>
              </a:rPr>
              <a:t>Зберігання</a:t>
            </a:r>
            <a:r>
              <a:rPr lang="en-US" sz="3734" b="1" kern="0" dirty="0">
                <a:solidFill>
                  <a:srgbClr val="1D9EDE"/>
                </a:solidFill>
                <a:latin typeface="Roboto Condensed"/>
                <a:ea typeface="Roboto Condensed"/>
                <a:cs typeface="Roboto Condensed"/>
                <a:sym typeface="Roboto Condensed"/>
              </a:rPr>
              <a:t> </a:t>
            </a:r>
            <a:r>
              <a:rPr lang="en-US" sz="3734" b="1" kern="0" dirty="0" err="1">
                <a:solidFill>
                  <a:srgbClr val="1D9EDE"/>
                </a:solidFill>
                <a:latin typeface="Roboto Condensed"/>
                <a:ea typeface="Roboto Condensed"/>
                <a:cs typeface="Roboto Condensed"/>
                <a:sym typeface="Roboto Condensed"/>
              </a:rPr>
              <a:t>перорального</a:t>
            </a:r>
            <a:r>
              <a:rPr lang="en-US" sz="3734" b="1" kern="0" dirty="0">
                <a:solidFill>
                  <a:srgbClr val="1D9EDE"/>
                </a:solidFill>
                <a:latin typeface="Roboto Condensed"/>
                <a:ea typeface="Roboto Condensed"/>
                <a:cs typeface="Roboto Condensed"/>
                <a:sym typeface="Roboto Condensed"/>
              </a:rPr>
              <a:t> </a:t>
            </a:r>
            <a:r>
              <a:rPr lang="uk-UA" sz="3734" b="1" kern="0" dirty="0">
                <a:solidFill>
                  <a:srgbClr val="1D9EDE"/>
                </a:solidFill>
                <a:latin typeface="Roboto Condensed"/>
                <a:ea typeface="Roboto Condensed"/>
                <a:cs typeface="Roboto Condensed"/>
                <a:sym typeface="Roboto Condensed"/>
              </a:rPr>
              <a:t>ДКП</a:t>
            </a:r>
            <a:endParaRPr sz="933" kern="0" dirty="0">
              <a:solidFill>
                <a:srgbClr val="000000"/>
              </a:solidFill>
              <a:latin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29"/>
          <p:cNvSpPr txBox="1"/>
          <p:nvPr/>
        </p:nvSpPr>
        <p:spPr>
          <a:xfrm>
            <a:off x="541161" y="562991"/>
            <a:ext cx="10965039" cy="52867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b="1" kern="0">
                <a:solidFill>
                  <a:srgbClr val="48AEA8"/>
                </a:solidFill>
                <a:latin typeface="Roboto Condensed"/>
                <a:ea typeface="Roboto Condensed"/>
                <a:cs typeface="Roboto Condensed"/>
                <a:sym typeface="Roboto Condensed"/>
              </a:rPr>
              <a:t>Зберігання DVR</a:t>
            </a:r>
            <a:endParaRPr sz="933" kern="0">
              <a:solidFill>
                <a:srgbClr val="000000"/>
              </a:solidFill>
              <a:latin typeface="Arial"/>
              <a:cs typeface="Arial"/>
              <a:sym typeface="Arial"/>
            </a:endParaRPr>
          </a:p>
        </p:txBody>
      </p:sp>
      <p:grpSp>
        <p:nvGrpSpPr>
          <p:cNvPr id="509" name="Google Shape;509;p29"/>
          <p:cNvGrpSpPr/>
          <p:nvPr/>
        </p:nvGrpSpPr>
        <p:grpSpPr>
          <a:xfrm>
            <a:off x="0" y="1139343"/>
            <a:ext cx="5475988" cy="5401639"/>
            <a:chOff x="0" y="0"/>
            <a:chExt cx="10951976" cy="10803279"/>
          </a:xfrm>
        </p:grpSpPr>
        <p:sp>
          <p:nvSpPr>
            <p:cNvPr id="510" name="Google Shape;510;p29"/>
            <p:cNvSpPr/>
            <p:nvPr/>
          </p:nvSpPr>
          <p:spPr>
            <a:xfrm rot="1758426">
              <a:off x="1384081" y="1504098"/>
              <a:ext cx="8183814" cy="7795083"/>
            </a:xfrm>
            <a:custGeom>
              <a:avLst/>
              <a:gdLst/>
              <a:ahLst/>
              <a:cxnLst/>
              <a:rect l="l" t="t" r="r" b="b"/>
              <a:pathLst>
                <a:path w="8183814" h="7795083" extrusionOk="0">
                  <a:moveTo>
                    <a:pt x="0" y="0"/>
                  </a:moveTo>
                  <a:lnTo>
                    <a:pt x="8183814" y="0"/>
                  </a:lnTo>
                  <a:lnTo>
                    <a:pt x="8183814" y="7795083"/>
                  </a:lnTo>
                  <a:lnTo>
                    <a:pt x="0" y="7795083"/>
                  </a:lnTo>
                  <a:lnTo>
                    <a:pt x="0" y="0"/>
                  </a:lnTo>
                  <a:close/>
                </a:path>
              </a:pathLst>
            </a:custGeom>
            <a:blipFill rotWithShape="1">
              <a:blip r:embed="rId3">
                <a:alphaModFix/>
              </a:blip>
              <a:stretch>
                <a:fillRect/>
              </a:stretch>
            </a:blipFill>
            <a:ln>
              <a:noFill/>
            </a:ln>
          </p:spPr>
        </p:sp>
        <p:sp>
          <p:nvSpPr>
            <p:cNvPr id="511" name="Google Shape;511;p29"/>
            <p:cNvSpPr/>
            <p:nvPr/>
          </p:nvSpPr>
          <p:spPr>
            <a:xfrm>
              <a:off x="3265514" y="3191166"/>
              <a:ext cx="4420948" cy="4420948"/>
            </a:xfrm>
            <a:custGeom>
              <a:avLst/>
              <a:gdLst/>
              <a:ahLst/>
              <a:cxnLst/>
              <a:rect l="l" t="t" r="r" b="b"/>
              <a:pathLst>
                <a:path w="4420948" h="4420948" extrusionOk="0">
                  <a:moveTo>
                    <a:pt x="0" y="0"/>
                  </a:moveTo>
                  <a:lnTo>
                    <a:pt x="4420948" y="0"/>
                  </a:lnTo>
                  <a:lnTo>
                    <a:pt x="4420948" y="4420947"/>
                  </a:lnTo>
                  <a:lnTo>
                    <a:pt x="0" y="4420947"/>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grpSp>
      <p:sp>
        <p:nvSpPr>
          <p:cNvPr id="512" name="Google Shape;512;p29"/>
          <p:cNvSpPr txBox="1"/>
          <p:nvPr/>
        </p:nvSpPr>
        <p:spPr>
          <a:xfrm>
            <a:off x="5046539" y="1681679"/>
            <a:ext cx="6738483" cy="4270400"/>
          </a:xfrm>
          <a:prstGeom prst="rect">
            <a:avLst/>
          </a:prstGeom>
          <a:noFill/>
          <a:ln>
            <a:noFill/>
          </a:ln>
        </p:spPr>
        <p:txBody>
          <a:bodyPr spcFirstLastPara="1" wrap="square" lIns="0" tIns="0" rIns="0" bIns="0" anchor="t" anchorCtr="0">
            <a:spAutoFit/>
          </a:bodyPr>
          <a:lstStyle/>
          <a:p>
            <a:pPr marL="475002" lvl="1" indent="-237500" defTabSz="609630">
              <a:lnSpc>
                <a:spcPct val="108002"/>
              </a:lnSpc>
              <a:spcAft>
                <a:spcPts val="1200"/>
              </a:spcAft>
              <a:buClr>
                <a:srgbClr val="000000"/>
              </a:buClr>
              <a:buSzPts val="3299"/>
              <a:buFont typeface="Arial"/>
              <a:buChar char="•"/>
            </a:pPr>
            <a:r>
              <a:rPr lang="en-US" sz="2199" kern="0" dirty="0" err="1">
                <a:solidFill>
                  <a:srgbClr val="000000"/>
                </a:solidFill>
                <a:latin typeface="Open Sans"/>
                <a:ea typeface="Open Sans"/>
                <a:cs typeface="Open Sans"/>
                <a:sym typeface="Open Sans"/>
              </a:rPr>
              <a:t>Кожен</a:t>
            </a:r>
            <a:r>
              <a:rPr lang="en-US" sz="2199" kern="0" dirty="0">
                <a:solidFill>
                  <a:srgbClr val="000000"/>
                </a:solidFill>
                <a:latin typeface="Open Sans"/>
                <a:ea typeface="Open Sans"/>
                <a:cs typeface="Open Sans"/>
                <a:sym typeface="Open Sans"/>
              </a:rPr>
              <a:t> DVR </a:t>
            </a:r>
            <a:r>
              <a:rPr lang="en-US" sz="2199" kern="0" dirty="0" err="1">
                <a:solidFill>
                  <a:srgbClr val="000000"/>
                </a:solidFill>
                <a:latin typeface="Open Sans"/>
                <a:ea typeface="Open Sans"/>
                <a:cs typeface="Open Sans"/>
                <a:sym typeface="Open Sans"/>
              </a:rPr>
              <a:t>поставляється</a:t>
            </a:r>
            <a:r>
              <a:rPr lang="en-US" sz="2199" kern="0" dirty="0">
                <a:solidFill>
                  <a:srgbClr val="000000"/>
                </a:solidFill>
                <a:latin typeface="Open Sans"/>
                <a:ea typeface="Open Sans"/>
                <a:cs typeface="Open Sans"/>
                <a:sym typeface="Open Sans"/>
              </a:rPr>
              <a:t> в </a:t>
            </a:r>
            <a:r>
              <a:rPr lang="en-US" sz="2199" kern="0" dirty="0" err="1">
                <a:solidFill>
                  <a:srgbClr val="000000"/>
                </a:solidFill>
                <a:latin typeface="Open Sans"/>
                <a:ea typeface="Open Sans"/>
                <a:cs typeface="Open Sans"/>
                <a:sym typeface="Open Sans"/>
              </a:rPr>
              <a:t>індивідуальній</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упаковці</a:t>
            </a:r>
            <a:r>
              <a:rPr lang="en-US" sz="2199" kern="0" dirty="0">
                <a:solidFill>
                  <a:srgbClr val="000000"/>
                </a:solidFill>
                <a:latin typeface="Open Sans"/>
                <a:ea typeface="Open Sans"/>
                <a:cs typeface="Open Sans"/>
                <a:sym typeface="Open Sans"/>
              </a:rPr>
              <a:t> у </a:t>
            </a:r>
            <a:r>
              <a:rPr lang="en-US" sz="2199" kern="0" dirty="0" err="1">
                <a:solidFill>
                  <a:srgbClr val="000000"/>
                </a:solidFill>
                <a:latin typeface="Open Sans"/>
                <a:ea typeface="Open Sans"/>
                <a:cs typeface="Open Sans"/>
                <a:sym typeface="Open Sans"/>
              </a:rPr>
              <a:t>вигляді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фольгованого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пакета</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який</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знаходиться</a:t>
            </a:r>
            <a:r>
              <a:rPr lang="en-US" sz="2199" kern="0" dirty="0">
                <a:solidFill>
                  <a:srgbClr val="000000"/>
                </a:solidFill>
                <a:latin typeface="Open Sans"/>
                <a:ea typeface="Open Sans"/>
                <a:cs typeface="Open Sans"/>
                <a:sym typeface="Open Sans"/>
              </a:rPr>
              <a:t> в </a:t>
            </a:r>
            <a:r>
              <a:rPr lang="en-US" sz="2199" kern="0" dirty="0" err="1">
                <a:solidFill>
                  <a:srgbClr val="000000"/>
                </a:solidFill>
                <a:latin typeface="Open Sans"/>
                <a:ea typeface="Open Sans"/>
                <a:cs typeface="Open Sans"/>
                <a:sym typeface="Open Sans"/>
              </a:rPr>
              <a:t>картонній</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коробці</a:t>
            </a:r>
            <a:r>
              <a:rPr lang="en-US" sz="2199"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a:p>
            <a:pPr marL="475002" lvl="1" indent="-237500" defTabSz="609630">
              <a:lnSpc>
                <a:spcPct val="108002"/>
              </a:lnSpc>
              <a:spcAft>
                <a:spcPts val="1200"/>
              </a:spcAft>
              <a:buClr>
                <a:srgbClr val="000000"/>
              </a:buClr>
              <a:buSzPts val="3299"/>
              <a:buFont typeface="Arial"/>
              <a:buChar char="•"/>
            </a:pPr>
            <a:r>
              <a:rPr lang="en-US" sz="2199" kern="0" dirty="0" err="1">
                <a:solidFill>
                  <a:srgbClr val="000000"/>
                </a:solidFill>
                <a:latin typeface="Open Sans"/>
                <a:ea typeface="Open Sans"/>
                <a:cs typeface="Open Sans"/>
                <a:sym typeface="Open Sans"/>
              </a:rPr>
              <a:t>Кожен</a:t>
            </a:r>
            <a:r>
              <a:rPr lang="en-US" sz="2199" kern="0" dirty="0">
                <a:solidFill>
                  <a:srgbClr val="000000"/>
                </a:solidFill>
                <a:latin typeface="Open Sans"/>
                <a:ea typeface="Open Sans"/>
                <a:cs typeface="Open Sans"/>
                <a:sym typeface="Open Sans"/>
              </a:rPr>
              <a:t> DVR </a:t>
            </a:r>
            <a:r>
              <a:rPr lang="en-US" sz="2199" kern="0" dirty="0" err="1">
                <a:solidFill>
                  <a:srgbClr val="000000"/>
                </a:solidFill>
                <a:latin typeface="Open Sans"/>
                <a:ea typeface="Open Sans"/>
                <a:cs typeface="Open Sans"/>
                <a:sym typeface="Open Sans"/>
              </a:rPr>
              <a:t>слід</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зберігати</a:t>
            </a:r>
            <a:r>
              <a:rPr lang="en-US" sz="2199" kern="0" dirty="0">
                <a:solidFill>
                  <a:srgbClr val="000000"/>
                </a:solidFill>
                <a:latin typeface="Open Sans"/>
                <a:ea typeface="Open Sans"/>
                <a:cs typeface="Open Sans"/>
                <a:sym typeface="Open Sans"/>
              </a:rPr>
              <a:t> в </a:t>
            </a:r>
            <a:r>
              <a:rPr lang="en-US" sz="2199" kern="0" dirty="0" err="1">
                <a:solidFill>
                  <a:srgbClr val="000000"/>
                </a:solidFill>
                <a:latin typeface="Open Sans"/>
                <a:ea typeface="Open Sans"/>
                <a:cs typeface="Open Sans"/>
                <a:sym typeface="Open Sans"/>
              </a:rPr>
              <a:t>оригінальній</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упаковці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щоб</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захистити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його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від</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світла</a:t>
            </a:r>
            <a:endParaRPr sz="933" kern="0" dirty="0">
              <a:solidFill>
                <a:srgbClr val="000000"/>
              </a:solidFill>
              <a:latin typeface="Arial"/>
              <a:cs typeface="Arial"/>
              <a:sym typeface="Arial"/>
            </a:endParaRPr>
          </a:p>
          <a:p>
            <a:pPr marL="475002" lvl="1" indent="-237500" defTabSz="609630">
              <a:lnSpc>
                <a:spcPct val="108002"/>
              </a:lnSpc>
              <a:spcAft>
                <a:spcPts val="1200"/>
              </a:spcAft>
              <a:buClr>
                <a:srgbClr val="000000"/>
              </a:buClr>
              <a:buSzPts val="3299"/>
              <a:buFont typeface="Arial"/>
              <a:buChar char="•"/>
            </a:pP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Фольгований</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пакет</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не</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слід</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відкривати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поки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клієнт</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не</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буде</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готовий</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до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використання</a:t>
            </a:r>
            <a:endParaRPr sz="933" kern="0" dirty="0">
              <a:solidFill>
                <a:srgbClr val="000000"/>
              </a:solidFill>
              <a:latin typeface="Arial"/>
              <a:cs typeface="Arial"/>
              <a:sym typeface="Arial"/>
            </a:endParaRPr>
          </a:p>
          <a:p>
            <a:pPr marL="475002" lvl="1" indent="-237500" defTabSz="609630">
              <a:lnSpc>
                <a:spcPct val="108002"/>
              </a:lnSpc>
              <a:spcAft>
                <a:spcPts val="1200"/>
              </a:spcAft>
              <a:buClr>
                <a:srgbClr val="000000"/>
              </a:buClr>
              <a:buSzPts val="3299"/>
              <a:buFont typeface="Arial"/>
              <a:buChar char="•"/>
            </a:pPr>
            <a:r>
              <a:rPr lang="en-US" sz="2199" kern="0" dirty="0">
                <a:solidFill>
                  <a:srgbClr val="000000"/>
                </a:solidFill>
                <a:latin typeface="Open Sans"/>
                <a:ea typeface="Open Sans"/>
                <a:cs typeface="Open Sans"/>
                <a:sym typeface="Open Sans"/>
              </a:rPr>
              <a:t>DVR </a:t>
            </a:r>
            <a:r>
              <a:rPr lang="en-US" sz="2199" kern="0" dirty="0" err="1">
                <a:solidFill>
                  <a:srgbClr val="000000"/>
                </a:solidFill>
                <a:latin typeface="Open Sans"/>
                <a:ea typeface="Open Sans"/>
                <a:cs typeface="Open Sans"/>
                <a:sym typeface="Open Sans"/>
              </a:rPr>
              <a:t>не</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слід</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використовувати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якщо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пломба</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на</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пакеті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порушена</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або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термін</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придатності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минув</a:t>
            </a:r>
            <a:r>
              <a:rPr lang="en-US" sz="2199"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3"/>
          <p:cNvSpPr/>
          <p:nvPr/>
        </p:nvSpPr>
        <p:spPr>
          <a:xfrm>
            <a:off x="7466044" y="2008055"/>
            <a:ext cx="4040156" cy="4046400"/>
          </a:xfrm>
          <a:custGeom>
            <a:avLst/>
            <a:gdLst/>
            <a:ahLst/>
            <a:cxnLst/>
            <a:rect l="l" t="t" r="r" b="b"/>
            <a:pathLst>
              <a:path w="6060234" h="6069600" extrusionOk="0">
                <a:moveTo>
                  <a:pt x="0" y="0"/>
                </a:moveTo>
                <a:lnTo>
                  <a:pt x="6060234" y="0"/>
                </a:lnTo>
                <a:lnTo>
                  <a:pt x="6060234" y="6069600"/>
                </a:lnTo>
                <a:lnTo>
                  <a:pt x="0" y="606960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104" name="Google Shape;104;p3"/>
          <p:cNvSpPr txBox="1"/>
          <p:nvPr/>
        </p:nvSpPr>
        <p:spPr>
          <a:xfrm>
            <a:off x="562150" y="645941"/>
            <a:ext cx="10331495" cy="689420"/>
          </a:xfrm>
          <a:prstGeom prst="rect">
            <a:avLst/>
          </a:prstGeom>
          <a:noFill/>
          <a:ln>
            <a:noFill/>
          </a:ln>
        </p:spPr>
        <p:txBody>
          <a:bodyPr spcFirstLastPara="1" wrap="square" lIns="0" tIns="0" rIns="0" bIns="0" anchor="t" anchorCtr="0">
            <a:spAutoFit/>
          </a:bodyPr>
          <a:lstStyle/>
          <a:p>
            <a:pPr defTabSz="609630">
              <a:lnSpc>
                <a:spcPct val="139979"/>
              </a:lnSpc>
              <a:buClr>
                <a:srgbClr val="000000"/>
              </a:buClr>
            </a:pPr>
            <a:r>
              <a:rPr lang="en-US" sz="3200" b="1" kern="0">
                <a:solidFill>
                  <a:srgbClr val="48AEA8"/>
                </a:solidFill>
                <a:latin typeface="Roboto Condensed"/>
                <a:ea typeface="Roboto Condensed"/>
                <a:cs typeface="Roboto Condensed"/>
                <a:sym typeface="Roboto Condensed"/>
              </a:rPr>
              <a:t>Як антиретровірусні (АРВ) препарати діють проти ВІЛ?</a:t>
            </a:r>
            <a:endParaRPr sz="933" kern="0">
              <a:solidFill>
                <a:srgbClr val="000000"/>
              </a:solidFill>
              <a:latin typeface="Arial"/>
              <a:cs typeface="Arial"/>
              <a:sym typeface="Arial"/>
            </a:endParaRPr>
          </a:p>
        </p:txBody>
      </p:sp>
      <p:sp>
        <p:nvSpPr>
          <p:cNvPr id="105" name="Google Shape;105;p3"/>
          <p:cNvSpPr txBox="1"/>
          <p:nvPr/>
        </p:nvSpPr>
        <p:spPr>
          <a:xfrm>
            <a:off x="685800" y="2433109"/>
            <a:ext cx="6363709" cy="3066224"/>
          </a:xfrm>
          <a:prstGeom prst="rect">
            <a:avLst/>
          </a:prstGeom>
          <a:noFill/>
          <a:ln>
            <a:noFill/>
          </a:ln>
        </p:spPr>
        <p:txBody>
          <a:bodyPr spcFirstLastPara="1" wrap="square" lIns="0" tIns="0" rIns="0" bIns="0" anchor="t" anchorCtr="0">
            <a:spAutoFit/>
          </a:bodyPr>
          <a:lstStyle/>
          <a:p>
            <a:pPr algn="ctr" defTabSz="609630">
              <a:lnSpc>
                <a:spcPct val="140016"/>
              </a:lnSpc>
              <a:buClr>
                <a:srgbClr val="000000"/>
              </a:buClr>
            </a:pPr>
            <a:r>
              <a:rPr lang="en-US" sz="2350" kern="0" dirty="0">
                <a:solidFill>
                  <a:srgbClr val="000000"/>
                </a:solidFill>
                <a:latin typeface="Open Sans"/>
                <a:ea typeface="Open Sans"/>
                <a:cs typeface="Open Sans"/>
                <a:sym typeface="Open Sans"/>
              </a:rPr>
              <a:t>АРВ-</a:t>
            </a:r>
            <a:r>
              <a:rPr lang="en-US" sz="2350" kern="0" dirty="0" err="1">
                <a:solidFill>
                  <a:srgbClr val="000000"/>
                </a:solidFill>
                <a:latin typeface="Open Sans"/>
                <a:ea typeface="Open Sans"/>
                <a:cs typeface="Open Sans"/>
                <a:sym typeface="Open Sans"/>
              </a:rPr>
              <a:t>препарати</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діють</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проти</a:t>
            </a:r>
            <a:r>
              <a:rPr lang="en-US" sz="2350" kern="0" dirty="0">
                <a:solidFill>
                  <a:srgbClr val="000000"/>
                </a:solidFill>
                <a:latin typeface="Open Sans"/>
                <a:ea typeface="Open Sans"/>
                <a:cs typeface="Open Sans"/>
                <a:sym typeface="Open Sans"/>
              </a:rPr>
              <a:t> ВІЛ, </a:t>
            </a:r>
            <a:r>
              <a:rPr lang="en-US" sz="2350" kern="0" dirty="0" err="1">
                <a:solidFill>
                  <a:srgbClr val="000000"/>
                </a:solidFill>
                <a:latin typeface="Open Sans"/>
                <a:ea typeface="Open Sans"/>
                <a:cs typeface="Open Sans"/>
                <a:sym typeface="Open Sans"/>
              </a:rPr>
              <a:t>блокуючи</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білки</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які</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необхідні</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вірусу</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для</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реплікації</a:t>
            </a:r>
            <a:r>
              <a:rPr lang="en-US" sz="2350" kern="0" dirty="0">
                <a:solidFill>
                  <a:srgbClr val="000000"/>
                </a:solidFill>
                <a:latin typeface="Open Sans"/>
                <a:ea typeface="Open Sans"/>
                <a:cs typeface="Open Sans"/>
                <a:sym typeface="Open Sans"/>
              </a:rPr>
              <a:t>. </a:t>
            </a:r>
            <a:endParaRPr sz="2350" kern="0" dirty="0">
              <a:solidFill>
                <a:srgbClr val="000000"/>
              </a:solidFill>
              <a:latin typeface="Arial"/>
              <a:cs typeface="Arial"/>
              <a:sym typeface="Arial"/>
            </a:endParaRPr>
          </a:p>
          <a:p>
            <a:pPr algn="ctr" defTabSz="609630">
              <a:lnSpc>
                <a:spcPct val="140016"/>
              </a:lnSpc>
              <a:buClr>
                <a:srgbClr val="000000"/>
              </a:buClr>
            </a:pPr>
            <a:endParaRPr sz="2394" kern="0">
              <a:solidFill>
                <a:srgbClr val="000000"/>
              </a:solidFill>
              <a:latin typeface="Open Sans"/>
              <a:ea typeface="Open Sans"/>
              <a:cs typeface="Open Sans"/>
              <a:sym typeface="Open Sans"/>
            </a:endParaRPr>
          </a:p>
          <a:p>
            <a:pPr algn="ctr" defTabSz="609630">
              <a:lnSpc>
                <a:spcPct val="140016"/>
              </a:lnSpc>
              <a:buClr>
                <a:srgbClr val="000000"/>
              </a:buClr>
            </a:pPr>
            <a:r>
              <a:rPr lang="en-US" sz="2350" kern="0" dirty="0" err="1">
                <a:solidFill>
                  <a:srgbClr val="000000"/>
                </a:solidFill>
                <a:latin typeface="Open Sans"/>
                <a:ea typeface="Open Sans"/>
                <a:cs typeface="Open Sans"/>
                <a:sym typeface="Open Sans"/>
              </a:rPr>
              <a:t>Різні</a:t>
            </a:r>
            <a:r>
              <a:rPr lang="en-US" sz="2350" kern="0" dirty="0">
                <a:solidFill>
                  <a:srgbClr val="000000"/>
                </a:solidFill>
                <a:latin typeface="Open Sans"/>
                <a:ea typeface="Open Sans"/>
                <a:cs typeface="Open Sans"/>
                <a:sym typeface="Open Sans"/>
              </a:rPr>
              <a:t> АРВ-</a:t>
            </a:r>
            <a:r>
              <a:rPr lang="en-US" sz="2350" kern="0" dirty="0" err="1">
                <a:solidFill>
                  <a:srgbClr val="000000"/>
                </a:solidFill>
                <a:latin typeface="Open Sans"/>
                <a:ea typeface="Open Sans"/>
                <a:cs typeface="Open Sans"/>
                <a:sym typeface="Open Sans"/>
              </a:rPr>
              <a:t>препарати</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діють</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на</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різні</a:t>
            </a:r>
            <a:r>
              <a:rPr lang="en-US" sz="2350" kern="0" dirty="0">
                <a:solidFill>
                  <a:srgbClr val="000000"/>
                </a:solidFill>
                <a:latin typeface="Open Sans"/>
                <a:ea typeface="Open Sans"/>
                <a:cs typeface="Open Sans"/>
                <a:sym typeface="Open Sans"/>
              </a:rPr>
              <a:t> </a:t>
            </a:r>
            <a:r>
              <a:rPr lang="en-US" sz="2350" kern="0" dirty="0" err="1">
                <a:solidFill>
                  <a:srgbClr val="000000"/>
                </a:solidFill>
                <a:latin typeface="Open Sans"/>
                <a:ea typeface="Open Sans"/>
                <a:cs typeface="Open Sans"/>
                <a:sym typeface="Open Sans"/>
              </a:rPr>
              <a:t>білки</a:t>
            </a:r>
            <a:r>
              <a:rPr lang="en-US" sz="2350" kern="0" dirty="0">
                <a:solidFill>
                  <a:srgbClr val="000000"/>
                </a:solidFill>
                <a:latin typeface="Open Sans"/>
                <a:ea typeface="Open Sans"/>
                <a:cs typeface="Open Sans"/>
                <a:sym typeface="Open Sans"/>
              </a:rPr>
              <a:t>.</a:t>
            </a:r>
            <a:endParaRPr sz="2350" kern="0">
              <a:solidFill>
                <a:srgbClr val="000000"/>
              </a:solidFill>
              <a:latin typeface="Arial"/>
              <a:cs typeface="Arial"/>
              <a:sym typeface="Arial"/>
            </a:endParaRPr>
          </a:p>
          <a:p>
            <a:pPr algn="ctr" defTabSz="609630">
              <a:lnSpc>
                <a:spcPct val="140016"/>
              </a:lnSpc>
              <a:buClr>
                <a:srgbClr val="000000"/>
              </a:buClr>
            </a:pPr>
            <a:endParaRPr sz="2394" kern="0">
              <a:solidFill>
                <a:srgbClr val="000000"/>
              </a:solidFill>
              <a:latin typeface="Open Sans"/>
              <a:ea typeface="Open Sans"/>
              <a:cs typeface="Open Sans"/>
              <a:sym typeface="Ope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sp>
        <p:nvSpPr>
          <p:cNvPr id="517" name="Google Shape;517;p30"/>
          <p:cNvSpPr txBox="1"/>
          <p:nvPr/>
        </p:nvSpPr>
        <p:spPr>
          <a:xfrm>
            <a:off x="541161" y="562991"/>
            <a:ext cx="10965039" cy="52867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b="1" kern="0">
                <a:solidFill>
                  <a:srgbClr val="48AEA8"/>
                </a:solidFill>
                <a:latin typeface="Roboto Condensed"/>
                <a:ea typeface="Roboto Condensed"/>
                <a:cs typeface="Roboto Condensed"/>
                <a:sym typeface="Roboto Condensed"/>
              </a:rPr>
              <a:t>Зберігання DVR</a:t>
            </a:r>
            <a:endParaRPr sz="933" kern="0">
              <a:solidFill>
                <a:srgbClr val="000000"/>
              </a:solidFill>
              <a:latin typeface="Arial"/>
              <a:cs typeface="Arial"/>
              <a:sym typeface="Arial"/>
            </a:endParaRPr>
          </a:p>
        </p:txBody>
      </p:sp>
      <p:grpSp>
        <p:nvGrpSpPr>
          <p:cNvPr id="518" name="Google Shape;518;p30"/>
          <p:cNvGrpSpPr/>
          <p:nvPr/>
        </p:nvGrpSpPr>
        <p:grpSpPr>
          <a:xfrm>
            <a:off x="0" y="1139343"/>
            <a:ext cx="5475988" cy="5401639"/>
            <a:chOff x="0" y="0"/>
            <a:chExt cx="10951976" cy="10803279"/>
          </a:xfrm>
        </p:grpSpPr>
        <p:sp>
          <p:nvSpPr>
            <p:cNvPr id="519" name="Google Shape;519;p30"/>
            <p:cNvSpPr/>
            <p:nvPr/>
          </p:nvSpPr>
          <p:spPr>
            <a:xfrm rot="1758426">
              <a:off x="1384081" y="1504098"/>
              <a:ext cx="8183814" cy="7795083"/>
            </a:xfrm>
            <a:custGeom>
              <a:avLst/>
              <a:gdLst/>
              <a:ahLst/>
              <a:cxnLst/>
              <a:rect l="l" t="t" r="r" b="b"/>
              <a:pathLst>
                <a:path w="8183814" h="7795083" extrusionOk="0">
                  <a:moveTo>
                    <a:pt x="0" y="0"/>
                  </a:moveTo>
                  <a:lnTo>
                    <a:pt x="8183814" y="0"/>
                  </a:lnTo>
                  <a:lnTo>
                    <a:pt x="8183814" y="7795083"/>
                  </a:lnTo>
                  <a:lnTo>
                    <a:pt x="0" y="7795083"/>
                  </a:lnTo>
                  <a:lnTo>
                    <a:pt x="0" y="0"/>
                  </a:lnTo>
                  <a:close/>
                </a:path>
              </a:pathLst>
            </a:custGeom>
            <a:blipFill rotWithShape="1">
              <a:blip r:embed="rId3">
                <a:alphaModFix/>
              </a:blip>
              <a:stretch>
                <a:fillRect/>
              </a:stretch>
            </a:blipFill>
            <a:ln>
              <a:noFill/>
            </a:ln>
          </p:spPr>
        </p:sp>
        <p:sp>
          <p:nvSpPr>
            <p:cNvPr id="520" name="Google Shape;520;p30"/>
            <p:cNvSpPr/>
            <p:nvPr/>
          </p:nvSpPr>
          <p:spPr>
            <a:xfrm>
              <a:off x="3265514" y="3191166"/>
              <a:ext cx="4420948" cy="4420948"/>
            </a:xfrm>
            <a:custGeom>
              <a:avLst/>
              <a:gdLst/>
              <a:ahLst/>
              <a:cxnLst/>
              <a:rect l="l" t="t" r="r" b="b"/>
              <a:pathLst>
                <a:path w="4420948" h="4420948" extrusionOk="0">
                  <a:moveTo>
                    <a:pt x="0" y="0"/>
                  </a:moveTo>
                  <a:lnTo>
                    <a:pt x="4420948" y="0"/>
                  </a:lnTo>
                  <a:lnTo>
                    <a:pt x="4420948" y="4420947"/>
                  </a:lnTo>
                  <a:lnTo>
                    <a:pt x="0" y="4420947"/>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grpSp>
      <p:sp>
        <p:nvSpPr>
          <p:cNvPr id="521" name="Google Shape;521;p30"/>
          <p:cNvSpPr/>
          <p:nvPr/>
        </p:nvSpPr>
        <p:spPr>
          <a:xfrm>
            <a:off x="541161" y="2057400"/>
            <a:ext cx="1032441" cy="2743200"/>
          </a:xfrm>
          <a:custGeom>
            <a:avLst/>
            <a:gdLst/>
            <a:ahLst/>
            <a:cxnLst/>
            <a:rect l="l" t="t" r="r" b="b"/>
            <a:pathLst>
              <a:path w="1548661" h="4114800" extrusionOk="0">
                <a:moveTo>
                  <a:pt x="0" y="0"/>
                </a:moveTo>
                <a:lnTo>
                  <a:pt x="1548661" y="0"/>
                </a:lnTo>
                <a:lnTo>
                  <a:pt x="1548661" y="4114800"/>
                </a:lnTo>
                <a:lnTo>
                  <a:pt x="0" y="4114800"/>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522" name="Google Shape;522;p30"/>
          <p:cNvSpPr txBox="1"/>
          <p:nvPr/>
        </p:nvSpPr>
        <p:spPr>
          <a:xfrm>
            <a:off x="5251629" y="2916840"/>
            <a:ext cx="6254571" cy="2110834"/>
          </a:xfrm>
          <a:prstGeom prst="rect">
            <a:avLst/>
          </a:prstGeom>
          <a:noFill/>
          <a:ln>
            <a:noFill/>
          </a:ln>
        </p:spPr>
        <p:txBody>
          <a:bodyPr spcFirstLastPara="1" wrap="square" lIns="0" tIns="0" rIns="0" bIns="0" anchor="t" anchorCtr="0">
            <a:spAutoFit/>
          </a:bodyPr>
          <a:lstStyle/>
          <a:p>
            <a:pPr marL="585633" lvl="1" indent="-292817" defTabSz="609630">
              <a:lnSpc>
                <a:spcPct val="108013"/>
              </a:lnSpc>
              <a:spcAft>
                <a:spcPts val="1200"/>
              </a:spcAft>
              <a:buClr>
                <a:srgbClr val="000000"/>
              </a:buClr>
              <a:buSzPts val="4068"/>
              <a:buFont typeface="Arial"/>
              <a:buChar char="•"/>
            </a:pPr>
            <a:r>
              <a:rPr lang="en-US" sz="2712" kern="0">
                <a:solidFill>
                  <a:srgbClr val="000000"/>
                </a:solidFill>
                <a:latin typeface="Open Sans"/>
                <a:ea typeface="Open Sans"/>
                <a:cs typeface="Open Sans"/>
                <a:sym typeface="Open Sans"/>
              </a:rPr>
              <a:t>Коробки з DVR слід зберігати в безпечному та сухому місці при температурі не вище</a:t>
            </a:r>
            <a:r>
              <a:rPr lang="en-US" sz="2712" b="1" kern="0">
                <a:solidFill>
                  <a:srgbClr val="000000"/>
                </a:solidFill>
                <a:latin typeface="Open Sans"/>
                <a:ea typeface="Open Sans"/>
                <a:cs typeface="Open Sans"/>
                <a:sym typeface="Open Sans"/>
              </a:rPr>
              <a:t> 30 °C/86 °F.</a:t>
            </a:r>
            <a:endParaRPr sz="933" kern="0">
              <a:solidFill>
                <a:srgbClr val="000000"/>
              </a:solidFill>
              <a:latin typeface="Arial"/>
              <a:cs typeface="Arial"/>
              <a:sym typeface="Arial"/>
            </a:endParaRPr>
          </a:p>
          <a:p>
            <a:pPr marL="585633" lvl="1" indent="-292817" defTabSz="609630">
              <a:lnSpc>
                <a:spcPct val="108013"/>
              </a:lnSpc>
              <a:spcAft>
                <a:spcPts val="1200"/>
              </a:spcAft>
              <a:buClr>
                <a:srgbClr val="000000"/>
              </a:buClr>
              <a:buSzPts val="4068"/>
              <a:buFont typeface="Arial"/>
              <a:buChar char="•"/>
            </a:pPr>
            <a:r>
              <a:rPr lang="en-US" sz="2712" kern="0">
                <a:solidFill>
                  <a:srgbClr val="000000"/>
                </a:solidFill>
                <a:latin typeface="Open Sans"/>
                <a:ea typeface="Open Sans"/>
                <a:cs typeface="Open Sans"/>
                <a:sym typeface="Open Sans"/>
              </a:rPr>
              <a:t> Охолодження не потрібне.</a:t>
            </a:r>
            <a:endParaRPr sz="933" kern="0">
              <a:solidFill>
                <a:srgbClr val="000000"/>
              </a:solidFill>
              <a:latin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p31"/>
          <p:cNvSpPr txBox="1"/>
          <p:nvPr/>
        </p:nvSpPr>
        <p:spPr>
          <a:xfrm>
            <a:off x="685801" y="774701"/>
            <a:ext cx="10965039" cy="52867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b="1" kern="0">
                <a:solidFill>
                  <a:srgbClr val="A93291"/>
                </a:solidFill>
                <a:latin typeface="Roboto Condensed"/>
                <a:ea typeface="Roboto Condensed"/>
                <a:cs typeface="Roboto Condensed"/>
                <a:sym typeface="Roboto Condensed"/>
              </a:rPr>
              <a:t>Склад CAB-LA</a:t>
            </a:r>
            <a:endParaRPr sz="933" kern="0">
              <a:solidFill>
                <a:srgbClr val="000000"/>
              </a:solidFill>
              <a:latin typeface="Arial"/>
              <a:cs typeface="Arial"/>
              <a:sym typeface="Arial"/>
            </a:endParaRPr>
          </a:p>
        </p:txBody>
      </p:sp>
      <p:sp>
        <p:nvSpPr>
          <p:cNvPr id="528" name="Google Shape;528;p31"/>
          <p:cNvSpPr/>
          <p:nvPr/>
        </p:nvSpPr>
        <p:spPr>
          <a:xfrm rot="-1423675">
            <a:off x="692041" y="1891392"/>
            <a:ext cx="4091907" cy="3897541"/>
          </a:xfrm>
          <a:custGeom>
            <a:avLst/>
            <a:gdLst/>
            <a:ahLst/>
            <a:cxnLst/>
            <a:rect l="l" t="t" r="r" b="b"/>
            <a:pathLst>
              <a:path w="6137860" h="5846312" extrusionOk="0">
                <a:moveTo>
                  <a:pt x="0" y="0"/>
                </a:moveTo>
                <a:lnTo>
                  <a:pt x="6137860" y="0"/>
                </a:lnTo>
                <a:lnTo>
                  <a:pt x="6137860" y="5846312"/>
                </a:lnTo>
                <a:lnTo>
                  <a:pt x="0" y="5846312"/>
                </a:lnTo>
                <a:lnTo>
                  <a:pt x="0" y="0"/>
                </a:lnTo>
                <a:close/>
              </a:path>
            </a:pathLst>
          </a:custGeom>
          <a:blipFill rotWithShape="1">
            <a:blip r:embed="rId3">
              <a:alphaModFix/>
            </a:blip>
            <a:stretch>
              <a:fillRect/>
            </a:stretch>
          </a:blipFill>
          <a:ln>
            <a:noFill/>
          </a:ln>
        </p:spPr>
      </p:sp>
      <p:grpSp>
        <p:nvGrpSpPr>
          <p:cNvPr id="529" name="Google Shape;529;p31"/>
          <p:cNvGrpSpPr/>
          <p:nvPr/>
        </p:nvGrpSpPr>
        <p:grpSpPr>
          <a:xfrm>
            <a:off x="1376313" y="2350190"/>
            <a:ext cx="2723363" cy="2743943"/>
            <a:chOff x="0" y="0"/>
            <a:chExt cx="5446726" cy="5487885"/>
          </a:xfrm>
        </p:grpSpPr>
        <p:sp>
          <p:nvSpPr>
            <p:cNvPr id="530" name="Google Shape;530;p31"/>
            <p:cNvSpPr/>
            <p:nvPr/>
          </p:nvSpPr>
          <p:spPr>
            <a:xfrm rot="10800000">
              <a:off x="0" y="0"/>
              <a:ext cx="5446726" cy="5487885"/>
            </a:xfrm>
            <a:custGeom>
              <a:avLst/>
              <a:gdLst/>
              <a:ahLst/>
              <a:cxnLst/>
              <a:rect l="l" t="t" r="r" b="b"/>
              <a:pathLst>
                <a:path w="5446726" h="5487885" extrusionOk="0">
                  <a:moveTo>
                    <a:pt x="0" y="0"/>
                  </a:moveTo>
                  <a:lnTo>
                    <a:pt x="5446726" y="0"/>
                  </a:lnTo>
                  <a:lnTo>
                    <a:pt x="5446726" y="5487885"/>
                  </a:lnTo>
                  <a:lnTo>
                    <a:pt x="0" y="5487885"/>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531" name="Google Shape;531;p31"/>
            <p:cNvSpPr txBox="1"/>
            <p:nvPr/>
          </p:nvSpPr>
          <p:spPr>
            <a:xfrm>
              <a:off x="2158906" y="1890664"/>
              <a:ext cx="1727980" cy="870368"/>
            </a:xfrm>
            <a:prstGeom prst="rect">
              <a:avLst/>
            </a:prstGeom>
            <a:noFill/>
            <a:ln>
              <a:noFill/>
            </a:ln>
          </p:spPr>
          <p:txBody>
            <a:bodyPr spcFirstLastPara="1" wrap="square" lIns="0" tIns="0" rIns="0" bIns="0" anchor="t" anchorCtr="0">
              <a:spAutoFit/>
            </a:bodyPr>
            <a:lstStyle/>
            <a:p>
              <a:pPr algn="ctr" defTabSz="609630">
                <a:lnSpc>
                  <a:spcPct val="140000"/>
                </a:lnSpc>
                <a:buClr>
                  <a:srgbClr val="000000"/>
                </a:buClr>
              </a:pPr>
              <a:r>
                <a:rPr lang="en-US" sz="2020" kern="0">
                  <a:solidFill>
                    <a:srgbClr val="A93291"/>
                  </a:solidFill>
                  <a:latin typeface="Arial"/>
                  <a:ea typeface="Arial"/>
                  <a:cs typeface="Arial"/>
                  <a:sym typeface="Arial"/>
                </a:rPr>
                <a:t>C</a:t>
              </a:r>
              <a:endParaRPr sz="933" kern="0">
                <a:solidFill>
                  <a:srgbClr val="000000"/>
                </a:solidFill>
                <a:latin typeface="Arial"/>
                <a:cs typeface="Arial"/>
                <a:sym typeface="Arial"/>
              </a:endParaRPr>
            </a:p>
          </p:txBody>
        </p:sp>
      </p:grpSp>
      <p:sp>
        <p:nvSpPr>
          <p:cNvPr id="532" name="Google Shape;532;p31"/>
          <p:cNvSpPr txBox="1"/>
          <p:nvPr/>
        </p:nvSpPr>
        <p:spPr>
          <a:xfrm>
            <a:off x="4912357" y="393261"/>
            <a:ext cx="6738483" cy="6309420"/>
          </a:xfrm>
          <a:prstGeom prst="rect">
            <a:avLst/>
          </a:prstGeom>
          <a:noFill/>
          <a:ln>
            <a:noFill/>
          </a:ln>
        </p:spPr>
        <p:txBody>
          <a:bodyPr spcFirstLastPara="1" wrap="square" lIns="0" tIns="0" rIns="0" bIns="0" anchor="t" anchorCtr="0">
            <a:spAutoFit/>
          </a:bodyPr>
          <a:lstStyle/>
          <a:p>
            <a:pPr marL="475002" lvl="1" indent="-237500" defTabSz="609630">
              <a:spcAft>
                <a:spcPts val="600"/>
              </a:spcAft>
              <a:buClr>
                <a:srgbClr val="000000"/>
              </a:buClr>
              <a:buSzPts val="3299"/>
              <a:buFont typeface="Arial"/>
              <a:buChar char="•"/>
            </a:pPr>
            <a:r>
              <a:rPr lang="en-US" sz="2000" kern="0" dirty="0" err="1">
                <a:solidFill>
                  <a:srgbClr val="000000"/>
                </a:solidFill>
                <a:latin typeface="Open Sans"/>
                <a:ea typeface="Open Sans"/>
                <a:cs typeface="Open Sans"/>
                <a:sym typeface="Open Sans"/>
              </a:rPr>
              <a:t>Кожна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доза</a:t>
            </a:r>
            <a:r>
              <a:rPr lang="en-US" sz="2000" kern="0" dirty="0">
                <a:solidFill>
                  <a:srgbClr val="000000"/>
                </a:solidFill>
                <a:latin typeface="Open Sans"/>
                <a:ea typeface="Open Sans"/>
                <a:cs typeface="Open Sans"/>
                <a:sym typeface="Open Sans"/>
              </a:rPr>
              <a:t> CAB-LA 3 </a:t>
            </a:r>
            <a:r>
              <a:rPr lang="en-US" sz="2000" kern="0" dirty="0" err="1">
                <a:solidFill>
                  <a:srgbClr val="000000"/>
                </a:solidFill>
                <a:latin typeface="Open Sans"/>
                <a:ea typeface="Open Sans"/>
                <a:cs typeface="Open Sans"/>
                <a:sym typeface="Open Sans"/>
              </a:rPr>
              <a:t>мл</a:t>
            </a:r>
            <a:r>
              <a:rPr lang="en-US" sz="2000" kern="0" dirty="0">
                <a:solidFill>
                  <a:srgbClr val="000000"/>
                </a:solidFill>
                <a:latin typeface="Open Sans"/>
                <a:ea typeface="Open Sans"/>
                <a:cs typeface="Open Sans"/>
                <a:sym typeface="Open Sans"/>
              </a:rPr>
              <a:t>/600 </a:t>
            </a:r>
            <a:r>
              <a:rPr lang="en-US" sz="2000" kern="0" dirty="0" err="1">
                <a:solidFill>
                  <a:srgbClr val="000000"/>
                </a:solidFill>
                <a:latin typeface="Open Sans"/>
                <a:ea typeface="Open Sans"/>
                <a:cs typeface="Open Sans"/>
                <a:sym typeface="Open Sans"/>
              </a:rPr>
              <a:t>мг</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поставляється</a:t>
            </a:r>
            <a:r>
              <a:rPr lang="en-US" sz="2000" kern="0" dirty="0">
                <a:solidFill>
                  <a:srgbClr val="000000"/>
                </a:solidFill>
                <a:latin typeface="Open Sans"/>
                <a:ea typeface="Open Sans"/>
                <a:cs typeface="Open Sans"/>
                <a:sym typeface="Open Sans"/>
              </a:rPr>
              <a:t> в </a:t>
            </a:r>
            <a:r>
              <a:rPr lang="en-US" sz="2000" kern="0" dirty="0" err="1">
                <a:solidFill>
                  <a:srgbClr val="000000"/>
                </a:solidFill>
                <a:latin typeface="Open Sans"/>
                <a:ea typeface="Open Sans"/>
                <a:cs typeface="Open Sans"/>
                <a:sym typeface="Open Sans"/>
              </a:rPr>
              <a:t>одноразовому</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скляному</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флаконі</a:t>
            </a:r>
            <a:r>
              <a:rPr lang="en-US" sz="2000" kern="0" dirty="0">
                <a:solidFill>
                  <a:srgbClr val="000000"/>
                </a:solidFill>
                <a:latin typeface="Open Sans"/>
                <a:ea typeface="Open Sans"/>
                <a:cs typeface="Open Sans"/>
                <a:sym typeface="Open Sans"/>
              </a:rPr>
              <a:t>, а </a:t>
            </a:r>
            <a:r>
              <a:rPr lang="en-US" sz="2000" kern="0" dirty="0" err="1">
                <a:solidFill>
                  <a:srgbClr val="000000"/>
                </a:solidFill>
                <a:latin typeface="Open Sans"/>
                <a:ea typeface="Open Sans"/>
                <a:cs typeface="Open Sans"/>
                <a:sym typeface="Open Sans"/>
              </a:rPr>
              <a:t>кілька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флаконів</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можуть</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бути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упаковані</a:t>
            </a:r>
            <a:r>
              <a:rPr lang="en-US" sz="2000" kern="0" dirty="0">
                <a:solidFill>
                  <a:srgbClr val="000000"/>
                </a:solidFill>
                <a:latin typeface="Open Sans"/>
                <a:ea typeface="Open Sans"/>
                <a:cs typeface="Open Sans"/>
                <a:sym typeface="Open Sans"/>
              </a:rPr>
              <a:t> в </a:t>
            </a:r>
            <a:r>
              <a:rPr lang="en-US" sz="2000" kern="0" dirty="0" err="1">
                <a:solidFill>
                  <a:srgbClr val="000000"/>
                </a:solidFill>
                <a:latin typeface="Open Sans"/>
                <a:ea typeface="Open Sans"/>
                <a:cs typeface="Open Sans"/>
                <a:sym typeface="Open Sans"/>
              </a:rPr>
              <a:t>зовнішню</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картонну</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коробку</a:t>
            </a:r>
            <a:r>
              <a:rPr lang="en-US" sz="2000" kern="0" dirty="0">
                <a:solidFill>
                  <a:srgbClr val="000000"/>
                </a:solidFill>
                <a:latin typeface="Open Sans"/>
                <a:ea typeface="Open Sans"/>
                <a:cs typeface="Open Sans"/>
                <a:sym typeface="Open Sans"/>
              </a:rPr>
              <a:t>.</a:t>
            </a:r>
            <a:endParaRPr sz="700" kern="0" dirty="0">
              <a:solidFill>
                <a:srgbClr val="000000"/>
              </a:solidFill>
              <a:latin typeface="Arial"/>
              <a:cs typeface="Arial"/>
              <a:sym typeface="Arial"/>
            </a:endParaRPr>
          </a:p>
          <a:p>
            <a:pPr marL="475002" lvl="1" indent="-237500" defTabSz="609630">
              <a:spcAft>
                <a:spcPts val="600"/>
              </a:spcAft>
              <a:buClr>
                <a:srgbClr val="000000"/>
              </a:buClr>
              <a:buSzPts val="3299"/>
              <a:buFont typeface="Arial"/>
              <a:buChar char="•"/>
            </a:pPr>
            <a:r>
              <a:rPr lang="en-US" sz="2000" kern="0" dirty="0" err="1">
                <a:solidFill>
                  <a:srgbClr val="000000"/>
                </a:solidFill>
                <a:latin typeface="Open Sans"/>
                <a:ea typeface="Open Sans"/>
                <a:cs typeface="Open Sans"/>
                <a:sym typeface="Open Sans"/>
              </a:rPr>
              <a:t>Одноразова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доза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для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окремого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клієнта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повинна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бути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отримана</a:t>
            </a:r>
            <a:r>
              <a:rPr lang="en-US" sz="2000" kern="0" dirty="0">
                <a:solidFill>
                  <a:srgbClr val="000000"/>
                </a:solidFill>
                <a:latin typeface="Open Sans"/>
                <a:ea typeface="Open Sans"/>
                <a:cs typeface="Open Sans"/>
                <a:sym typeface="Open Sans"/>
              </a:rPr>
              <a:t> з </a:t>
            </a:r>
            <a:r>
              <a:rPr lang="en-US" sz="2000" kern="0" dirty="0" err="1">
                <a:solidFill>
                  <a:srgbClr val="000000"/>
                </a:solidFill>
                <a:latin typeface="Open Sans"/>
                <a:ea typeface="Open Sans"/>
                <a:cs typeface="Open Sans"/>
                <a:sym typeface="Open Sans"/>
              </a:rPr>
              <a:t>декількох</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флаконів</a:t>
            </a:r>
            <a:r>
              <a:rPr lang="en-US" sz="2000" kern="0" dirty="0">
                <a:solidFill>
                  <a:srgbClr val="000000"/>
                </a:solidFill>
                <a:latin typeface="Open Sans"/>
                <a:ea typeface="Open Sans"/>
                <a:cs typeface="Open Sans"/>
                <a:sym typeface="Open Sans"/>
              </a:rPr>
              <a:t>, а </a:t>
            </a:r>
            <a:r>
              <a:rPr lang="en-US" sz="2000" kern="0" dirty="0" err="1">
                <a:solidFill>
                  <a:srgbClr val="000000"/>
                </a:solidFill>
                <a:latin typeface="Open Sans"/>
                <a:ea typeface="Open Sans"/>
                <a:cs typeface="Open Sans"/>
                <a:sym typeface="Open Sans"/>
              </a:rPr>
              <a:t>рідкий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розчин</a:t>
            </a:r>
            <a:r>
              <a:rPr lang="en-US" sz="2000" kern="0" dirty="0">
                <a:solidFill>
                  <a:srgbClr val="000000"/>
                </a:solidFill>
                <a:latin typeface="Open Sans"/>
                <a:ea typeface="Open Sans"/>
                <a:cs typeface="Open Sans"/>
                <a:sym typeface="Open Sans"/>
              </a:rPr>
              <a:t> у </a:t>
            </a:r>
            <a:r>
              <a:rPr lang="en-US" sz="2000" kern="0" dirty="0" err="1">
                <a:solidFill>
                  <a:srgbClr val="000000"/>
                </a:solidFill>
                <a:latin typeface="Open Sans"/>
                <a:ea typeface="Open Sans"/>
                <a:cs typeface="Open Sans"/>
                <a:sym typeface="Open Sans"/>
              </a:rPr>
              <a:t>флаконі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повинен</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змішуватися</a:t>
            </a:r>
            <a:r>
              <a:rPr lang="en-US" sz="2000" kern="0" dirty="0">
                <a:solidFill>
                  <a:srgbClr val="000000"/>
                </a:solidFill>
                <a:latin typeface="Open Sans"/>
                <a:ea typeface="Open Sans"/>
                <a:cs typeface="Open Sans"/>
                <a:sym typeface="Open Sans"/>
              </a:rPr>
              <a:t> з </a:t>
            </a:r>
            <a:r>
              <a:rPr lang="en-US" sz="2000" kern="0" dirty="0" err="1">
                <a:solidFill>
                  <a:srgbClr val="000000"/>
                </a:solidFill>
                <a:latin typeface="Open Sans"/>
                <a:ea typeface="Open Sans"/>
                <a:cs typeface="Open Sans"/>
                <a:sym typeface="Open Sans"/>
              </a:rPr>
              <a:t>будь-яким</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іншим</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продуктом</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або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розчинником</a:t>
            </a:r>
            <a:r>
              <a:rPr lang="en-US" sz="2000" kern="0" dirty="0">
                <a:solidFill>
                  <a:srgbClr val="000000"/>
                </a:solidFill>
                <a:latin typeface="Open Sans"/>
                <a:ea typeface="Open Sans"/>
                <a:cs typeface="Open Sans"/>
                <a:sym typeface="Open Sans"/>
              </a:rPr>
              <a:t>. </a:t>
            </a:r>
            <a:endParaRPr lang="uk-UA" sz="2000" kern="0" dirty="0">
              <a:solidFill>
                <a:srgbClr val="000000"/>
              </a:solidFill>
              <a:latin typeface="Open Sans"/>
              <a:ea typeface="Open Sans"/>
              <a:cs typeface="Open Sans"/>
              <a:sym typeface="Open Sans"/>
            </a:endParaRPr>
          </a:p>
          <a:p>
            <a:pPr marL="475002" lvl="1" indent="-237500" defTabSz="609630">
              <a:spcAft>
                <a:spcPts val="600"/>
              </a:spcAft>
              <a:buClr>
                <a:srgbClr val="000000"/>
              </a:buClr>
              <a:buSzPts val="3299"/>
              <a:buFont typeface="Arial"/>
              <a:buChar char="•"/>
            </a:pPr>
            <a:r>
              <a:rPr lang="en-US" sz="2000" kern="0" dirty="0" err="1">
                <a:solidFill>
                  <a:srgbClr val="000000"/>
                </a:solidFill>
                <a:latin typeface="Open Sans"/>
                <a:ea typeface="Open Sans"/>
                <a:cs typeface="Open Sans"/>
                <a:sym typeface="Open Sans"/>
              </a:rPr>
              <a:t>Розчин</a:t>
            </a:r>
            <a:r>
              <a:rPr lang="en-US" sz="2000" kern="0" dirty="0">
                <a:solidFill>
                  <a:srgbClr val="000000"/>
                </a:solidFill>
                <a:latin typeface="Open Sans"/>
                <a:ea typeface="Open Sans"/>
                <a:cs typeface="Open Sans"/>
                <a:sym typeface="Open Sans"/>
              </a:rPr>
              <a:t> у </a:t>
            </a:r>
            <a:r>
              <a:rPr lang="en-US" sz="2000" kern="0" dirty="0" err="1">
                <a:solidFill>
                  <a:srgbClr val="000000"/>
                </a:solidFill>
                <a:latin typeface="Open Sans"/>
                <a:ea typeface="Open Sans"/>
                <a:cs typeface="Open Sans"/>
                <a:sym typeface="Open Sans"/>
              </a:rPr>
              <a:t>флаконі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слід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набирати</a:t>
            </a:r>
            <a:r>
              <a:rPr lang="en-US" sz="2000" kern="0" dirty="0">
                <a:solidFill>
                  <a:srgbClr val="000000"/>
                </a:solidFill>
                <a:latin typeface="Open Sans"/>
                <a:ea typeface="Open Sans"/>
                <a:cs typeface="Open Sans"/>
                <a:sym typeface="Open Sans"/>
              </a:rPr>
              <a:t> в </a:t>
            </a:r>
            <a:r>
              <a:rPr lang="en-US" sz="2000" kern="0" dirty="0" err="1">
                <a:solidFill>
                  <a:srgbClr val="000000"/>
                </a:solidFill>
                <a:latin typeface="Open Sans"/>
                <a:ea typeface="Open Sans"/>
                <a:cs typeface="Open Sans"/>
                <a:sym typeface="Open Sans"/>
              </a:rPr>
              <a:t>шприц</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поки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медичний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працівник</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буде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готовий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зробити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ін'єкцію</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клієнту</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хоча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він</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може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залишатися</a:t>
            </a:r>
            <a:r>
              <a:rPr lang="en-US" sz="2000" kern="0" dirty="0">
                <a:solidFill>
                  <a:srgbClr val="000000"/>
                </a:solidFill>
                <a:latin typeface="Open Sans"/>
                <a:ea typeface="Open Sans"/>
                <a:cs typeface="Open Sans"/>
                <a:sym typeface="Open Sans"/>
              </a:rPr>
              <a:t> в </a:t>
            </a:r>
            <a:r>
              <a:rPr lang="en-US" sz="2000" kern="0" dirty="0" err="1">
                <a:solidFill>
                  <a:srgbClr val="000000"/>
                </a:solidFill>
                <a:latin typeface="Open Sans"/>
                <a:ea typeface="Open Sans"/>
                <a:cs typeface="Open Sans"/>
                <a:sym typeface="Open Sans"/>
              </a:rPr>
              <a:t>шприці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до</a:t>
            </a:r>
            <a:r>
              <a:rPr lang="en-US" sz="2000" kern="0" dirty="0">
                <a:solidFill>
                  <a:srgbClr val="000000"/>
                </a:solidFill>
                <a:latin typeface="Open Sans"/>
                <a:ea typeface="Open Sans"/>
                <a:cs typeface="Open Sans"/>
                <a:sym typeface="Open Sans"/>
              </a:rPr>
              <a:t> 2 </a:t>
            </a:r>
            <a:r>
              <a:rPr lang="en-US" sz="2000" kern="0" dirty="0" err="1">
                <a:solidFill>
                  <a:srgbClr val="000000"/>
                </a:solidFill>
                <a:latin typeface="Open Sans"/>
                <a:ea typeface="Open Sans"/>
                <a:cs typeface="Open Sans"/>
                <a:sym typeface="Open Sans"/>
              </a:rPr>
              <a:t>годин</a:t>
            </a:r>
            <a:r>
              <a:rPr lang="en-US" sz="2000" kern="0" dirty="0">
                <a:solidFill>
                  <a:srgbClr val="000000"/>
                </a:solidFill>
                <a:latin typeface="Open Sans"/>
                <a:ea typeface="Open Sans"/>
                <a:cs typeface="Open Sans"/>
                <a:sym typeface="Open Sans"/>
              </a:rPr>
              <a:t>.</a:t>
            </a:r>
            <a:endParaRPr lang="uk-UA" sz="2000" kern="0" dirty="0">
              <a:solidFill>
                <a:srgbClr val="000000"/>
              </a:solidFill>
              <a:latin typeface="Open Sans"/>
              <a:ea typeface="Open Sans"/>
              <a:cs typeface="Open Sans"/>
              <a:sym typeface="Open Sans"/>
            </a:endParaRPr>
          </a:p>
          <a:p>
            <a:pPr marL="475002" lvl="1" indent="-237500" defTabSz="609630">
              <a:spcAft>
                <a:spcPts val="600"/>
              </a:spcAft>
              <a:buClr>
                <a:srgbClr val="000000"/>
              </a:buClr>
              <a:buSzPts val="3299"/>
              <a:buFont typeface="Arial"/>
              <a:buChar char="•"/>
            </a:pP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Якщо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ін'єкція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буде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зроблена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протягом</a:t>
            </a:r>
            <a:r>
              <a:rPr lang="en-US" sz="2000" kern="0" dirty="0">
                <a:solidFill>
                  <a:srgbClr val="000000"/>
                </a:solidFill>
                <a:latin typeface="Open Sans"/>
                <a:ea typeface="Open Sans"/>
                <a:cs typeface="Open Sans"/>
                <a:sym typeface="Open Sans"/>
              </a:rPr>
              <a:t> 2 </a:t>
            </a:r>
            <a:r>
              <a:rPr lang="en-US" sz="2000" kern="0" dirty="0" err="1">
                <a:solidFill>
                  <a:srgbClr val="000000"/>
                </a:solidFill>
                <a:latin typeface="Open Sans"/>
                <a:ea typeface="Open Sans"/>
                <a:cs typeface="Open Sans"/>
                <a:sym typeface="Open Sans"/>
              </a:rPr>
              <a:t>годин</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наповнений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шприц</a:t>
            </a:r>
            <a:r>
              <a:rPr lang="en-US" sz="2000" kern="0" dirty="0">
                <a:solidFill>
                  <a:srgbClr val="000000"/>
                </a:solidFill>
                <a:latin typeface="Open Sans"/>
                <a:ea typeface="Open Sans"/>
                <a:cs typeface="Open Sans"/>
                <a:sym typeface="Open Sans"/>
              </a:rPr>
              <a:t> і </a:t>
            </a:r>
            <a:r>
              <a:rPr lang="en-US" sz="2000" kern="0" dirty="0" err="1">
                <a:solidFill>
                  <a:srgbClr val="000000"/>
                </a:solidFill>
                <a:latin typeface="Open Sans"/>
                <a:ea typeface="Open Sans"/>
                <a:cs typeface="Open Sans"/>
                <a:sym typeface="Open Sans"/>
              </a:rPr>
              <a:t>голку</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слід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викинути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охолодження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шприца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продовжить</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цей</a:t>
            </a:r>
            <a:r>
              <a:rPr lang="en-US" sz="2000" kern="0" dirty="0">
                <a:solidFill>
                  <a:srgbClr val="000000"/>
                </a:solidFill>
                <a:latin typeface="Open Sans"/>
                <a:ea typeface="Open Sans"/>
                <a:cs typeface="Open Sans"/>
                <a:sym typeface="Open Sans"/>
              </a:rPr>
              <a:t> 2-годинний </a:t>
            </a:r>
            <a:r>
              <a:rPr lang="en-US" sz="2000" kern="0" dirty="0" err="1">
                <a:solidFill>
                  <a:srgbClr val="000000"/>
                </a:solidFill>
                <a:latin typeface="Open Sans"/>
                <a:ea typeface="Open Sans"/>
                <a:cs typeface="Open Sans"/>
                <a:sym typeface="Open Sans"/>
              </a:rPr>
              <a:t>термін</a:t>
            </a:r>
            <a:r>
              <a:rPr lang="en-US" sz="2000" kern="0" dirty="0">
                <a:solidFill>
                  <a:srgbClr val="000000"/>
                </a:solidFill>
                <a:latin typeface="Open Sans"/>
                <a:ea typeface="Open Sans"/>
                <a:cs typeface="Open Sans"/>
                <a:sym typeface="Open Sans"/>
              </a:rPr>
              <a:t>. </a:t>
            </a:r>
            <a:endParaRPr lang="uk-UA" sz="2000" kern="0" dirty="0">
              <a:solidFill>
                <a:srgbClr val="000000"/>
              </a:solidFill>
              <a:latin typeface="Open Sans"/>
              <a:ea typeface="Open Sans"/>
              <a:cs typeface="Open Sans"/>
              <a:sym typeface="Open Sans"/>
            </a:endParaRPr>
          </a:p>
          <a:p>
            <a:pPr marL="475002" lvl="1" indent="-237500" defTabSz="609630">
              <a:spcAft>
                <a:spcPts val="600"/>
              </a:spcAft>
              <a:buClr>
                <a:srgbClr val="000000"/>
              </a:buClr>
              <a:buSzPts val="3299"/>
              <a:buFont typeface="Arial"/>
              <a:buChar char="•"/>
            </a:pPr>
            <a:r>
              <a:rPr lang="en-US" sz="2000" kern="0" dirty="0" err="1">
                <a:solidFill>
                  <a:srgbClr val="000000"/>
                </a:solidFill>
                <a:latin typeface="Open Sans"/>
                <a:ea typeface="Open Sans"/>
                <a:cs typeface="Open Sans"/>
                <a:sym typeface="Open Sans"/>
              </a:rPr>
              <a:t>Флакон</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слід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використовувати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якщо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термін</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придатності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минув</a:t>
            </a:r>
            <a:r>
              <a:rPr lang="en-US" sz="2000" kern="0" dirty="0">
                <a:solidFill>
                  <a:srgbClr val="000000"/>
                </a:solidFill>
                <a:latin typeface="Open Sans"/>
                <a:ea typeface="Open Sans"/>
                <a:cs typeface="Open Sans"/>
                <a:sym typeface="Open Sans"/>
              </a:rPr>
              <a:t>.</a:t>
            </a:r>
            <a:endParaRPr sz="700" kern="0" dirty="0">
              <a:solidFill>
                <a:srgbClr val="000000"/>
              </a:solidFill>
              <a:latin typeface="Arial"/>
              <a:cs typeface="Arial"/>
              <a:sym typeface="Arial"/>
            </a:endParaRPr>
          </a:p>
          <a:p>
            <a:pPr defTabSz="609630">
              <a:spcAft>
                <a:spcPts val="600"/>
              </a:spcAft>
              <a:buClr>
                <a:srgbClr val="000000"/>
              </a:buClr>
            </a:pPr>
            <a:endParaRPr sz="2000" kern="0" dirty="0">
              <a:solidFill>
                <a:srgbClr val="000000"/>
              </a:solidFill>
              <a:latin typeface="Open Sans"/>
              <a:ea typeface="Open Sans"/>
              <a:cs typeface="Open Sans"/>
              <a:sym typeface="Open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p32"/>
          <p:cNvSpPr txBox="1"/>
          <p:nvPr/>
        </p:nvSpPr>
        <p:spPr>
          <a:xfrm>
            <a:off x="890517" y="478999"/>
            <a:ext cx="10965039" cy="528671"/>
          </a:xfrm>
          <a:prstGeom prst="rect">
            <a:avLst/>
          </a:prstGeom>
          <a:noFill/>
          <a:ln>
            <a:noFill/>
          </a:ln>
        </p:spPr>
        <p:txBody>
          <a:bodyPr spcFirstLastPara="1" wrap="square" lIns="0" tIns="0" rIns="0" bIns="0" anchor="t" anchorCtr="0">
            <a:spAutoFit/>
          </a:bodyPr>
          <a:lstStyle/>
          <a:p>
            <a:pPr defTabSz="609630">
              <a:lnSpc>
                <a:spcPct val="92000"/>
              </a:lnSpc>
            </a:pPr>
            <a:r>
              <a:rPr lang="en-US" sz="3700" b="1" kern="0" dirty="0" err="1">
                <a:solidFill>
                  <a:srgbClr val="A93291"/>
                </a:solidFill>
                <a:latin typeface="Roboto Condensed"/>
                <a:ea typeface="Roboto Condensed"/>
                <a:cs typeface="Roboto Condensed"/>
                <a:sym typeface="Roboto Condensed"/>
              </a:rPr>
              <a:t>Зберігання</a:t>
            </a:r>
            <a:r>
              <a:rPr lang="en-US" sz="3700" b="1" kern="0" dirty="0">
                <a:solidFill>
                  <a:srgbClr val="A93291"/>
                </a:solidFill>
                <a:latin typeface="Roboto Condensed"/>
                <a:ea typeface="Roboto Condensed"/>
                <a:cs typeface="Roboto Condensed"/>
                <a:sym typeface="Roboto Condensed"/>
              </a:rPr>
              <a:t> CAB-LA </a:t>
            </a:r>
            <a:endParaRPr lang="en-US" sz="3700" b="1" kern="0" dirty="0">
              <a:solidFill>
                <a:srgbClr val="A93291"/>
              </a:solidFill>
              <a:latin typeface="Roboto Condensed"/>
              <a:ea typeface="Roboto Condensed"/>
              <a:cs typeface="Roboto Condensed"/>
            </a:endParaRPr>
          </a:p>
        </p:txBody>
      </p:sp>
      <p:sp>
        <p:nvSpPr>
          <p:cNvPr id="538" name="Google Shape;538;p32"/>
          <p:cNvSpPr/>
          <p:nvPr/>
        </p:nvSpPr>
        <p:spPr>
          <a:xfrm rot="-1423675">
            <a:off x="692041" y="1891392"/>
            <a:ext cx="4091907" cy="3897541"/>
          </a:xfrm>
          <a:custGeom>
            <a:avLst/>
            <a:gdLst/>
            <a:ahLst/>
            <a:cxnLst/>
            <a:rect l="l" t="t" r="r" b="b"/>
            <a:pathLst>
              <a:path w="6137860" h="5846312" extrusionOk="0">
                <a:moveTo>
                  <a:pt x="0" y="0"/>
                </a:moveTo>
                <a:lnTo>
                  <a:pt x="6137860" y="0"/>
                </a:lnTo>
                <a:lnTo>
                  <a:pt x="6137860" y="5846312"/>
                </a:lnTo>
                <a:lnTo>
                  <a:pt x="0" y="5846312"/>
                </a:lnTo>
                <a:lnTo>
                  <a:pt x="0" y="0"/>
                </a:lnTo>
                <a:close/>
              </a:path>
            </a:pathLst>
          </a:custGeom>
          <a:blipFill rotWithShape="1">
            <a:blip r:embed="rId3">
              <a:alphaModFix/>
            </a:blip>
            <a:stretch>
              <a:fillRect/>
            </a:stretch>
          </a:blipFill>
          <a:ln>
            <a:noFill/>
          </a:ln>
        </p:spPr>
      </p:sp>
      <p:grpSp>
        <p:nvGrpSpPr>
          <p:cNvPr id="539" name="Google Shape;539;p32"/>
          <p:cNvGrpSpPr/>
          <p:nvPr/>
        </p:nvGrpSpPr>
        <p:grpSpPr>
          <a:xfrm>
            <a:off x="1376313" y="2350190"/>
            <a:ext cx="2723363" cy="2743943"/>
            <a:chOff x="0" y="0"/>
            <a:chExt cx="5446726" cy="5487885"/>
          </a:xfrm>
        </p:grpSpPr>
        <p:sp>
          <p:nvSpPr>
            <p:cNvPr id="540" name="Google Shape;540;p32"/>
            <p:cNvSpPr/>
            <p:nvPr/>
          </p:nvSpPr>
          <p:spPr>
            <a:xfrm rot="10800000">
              <a:off x="0" y="0"/>
              <a:ext cx="5446726" cy="5487885"/>
            </a:xfrm>
            <a:custGeom>
              <a:avLst/>
              <a:gdLst/>
              <a:ahLst/>
              <a:cxnLst/>
              <a:rect l="l" t="t" r="r" b="b"/>
              <a:pathLst>
                <a:path w="5446726" h="5487885" extrusionOk="0">
                  <a:moveTo>
                    <a:pt x="0" y="0"/>
                  </a:moveTo>
                  <a:lnTo>
                    <a:pt x="5446726" y="0"/>
                  </a:lnTo>
                  <a:lnTo>
                    <a:pt x="5446726" y="5487885"/>
                  </a:lnTo>
                  <a:lnTo>
                    <a:pt x="0" y="5487885"/>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541" name="Google Shape;541;p32"/>
            <p:cNvSpPr txBox="1"/>
            <p:nvPr/>
          </p:nvSpPr>
          <p:spPr>
            <a:xfrm>
              <a:off x="2158906" y="1890664"/>
              <a:ext cx="1727980" cy="870368"/>
            </a:xfrm>
            <a:prstGeom prst="rect">
              <a:avLst/>
            </a:prstGeom>
            <a:noFill/>
            <a:ln>
              <a:noFill/>
            </a:ln>
          </p:spPr>
          <p:txBody>
            <a:bodyPr spcFirstLastPara="1" wrap="square" lIns="0" tIns="0" rIns="0" bIns="0" anchor="t" anchorCtr="0">
              <a:spAutoFit/>
            </a:bodyPr>
            <a:lstStyle/>
            <a:p>
              <a:pPr algn="ctr" defTabSz="609630">
                <a:lnSpc>
                  <a:spcPct val="140000"/>
                </a:lnSpc>
                <a:buClr>
                  <a:srgbClr val="000000"/>
                </a:buClr>
              </a:pPr>
              <a:r>
                <a:rPr lang="en-US" sz="2020" kern="0">
                  <a:solidFill>
                    <a:srgbClr val="A93291"/>
                  </a:solidFill>
                  <a:latin typeface="Arial"/>
                  <a:ea typeface="Arial"/>
                  <a:cs typeface="Arial"/>
                  <a:sym typeface="Arial"/>
                </a:rPr>
                <a:t>C</a:t>
              </a:r>
              <a:endParaRPr sz="933" kern="0">
                <a:solidFill>
                  <a:srgbClr val="000000"/>
                </a:solidFill>
                <a:latin typeface="Arial"/>
                <a:cs typeface="Arial"/>
                <a:sym typeface="Arial"/>
              </a:endParaRPr>
            </a:p>
          </p:txBody>
        </p:sp>
      </p:grpSp>
      <p:sp>
        <p:nvSpPr>
          <p:cNvPr id="542" name="Google Shape;542;p32"/>
          <p:cNvSpPr/>
          <p:nvPr/>
        </p:nvSpPr>
        <p:spPr>
          <a:xfrm>
            <a:off x="685800" y="1840728"/>
            <a:ext cx="1032441" cy="2743200"/>
          </a:xfrm>
          <a:custGeom>
            <a:avLst/>
            <a:gdLst/>
            <a:ahLst/>
            <a:cxnLst/>
            <a:rect l="l" t="t" r="r" b="b"/>
            <a:pathLst>
              <a:path w="1548661" h="4114800" extrusionOk="0">
                <a:moveTo>
                  <a:pt x="0" y="0"/>
                </a:moveTo>
                <a:lnTo>
                  <a:pt x="1548661" y="0"/>
                </a:lnTo>
                <a:lnTo>
                  <a:pt x="1548661" y="4114800"/>
                </a:lnTo>
                <a:lnTo>
                  <a:pt x="0" y="4114800"/>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543" name="Google Shape;543;p32"/>
          <p:cNvSpPr txBox="1"/>
          <p:nvPr/>
        </p:nvSpPr>
        <p:spPr>
          <a:xfrm>
            <a:off x="5106990" y="1012529"/>
            <a:ext cx="6399210" cy="4604466"/>
          </a:xfrm>
          <a:prstGeom prst="rect">
            <a:avLst/>
          </a:prstGeom>
          <a:noFill/>
          <a:ln>
            <a:noFill/>
          </a:ln>
        </p:spPr>
        <p:txBody>
          <a:bodyPr spcFirstLastPara="1" wrap="square" lIns="0" tIns="0" rIns="0" bIns="0" anchor="t" anchorCtr="0">
            <a:spAutoFit/>
          </a:bodyPr>
          <a:lstStyle/>
          <a:p>
            <a:pPr marL="585633" lvl="1" indent="-292817" defTabSz="609630">
              <a:lnSpc>
                <a:spcPct val="108013"/>
              </a:lnSpc>
              <a:spcAft>
                <a:spcPts val="1200"/>
              </a:spcAft>
              <a:buClr>
                <a:srgbClr val="000000"/>
              </a:buClr>
              <a:buSzPts val="4068"/>
              <a:buFont typeface="Arial"/>
              <a:buChar char="•"/>
            </a:pPr>
            <a:r>
              <a:rPr lang="en-US" sz="2400" kern="0" dirty="0" err="1">
                <a:solidFill>
                  <a:srgbClr val="000000"/>
                </a:solidFill>
                <a:latin typeface="Open Sans"/>
                <a:ea typeface="Open Sans"/>
                <a:cs typeface="Open Sans"/>
                <a:sym typeface="Open Sans"/>
              </a:rPr>
              <a:t>Флакони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або</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коробки</a:t>
            </a:r>
            <a:r>
              <a:rPr lang="en-US" sz="2400" kern="0" dirty="0">
                <a:solidFill>
                  <a:srgbClr val="000000"/>
                </a:solidFill>
                <a:latin typeface="Open Sans"/>
                <a:ea typeface="Open Sans"/>
                <a:cs typeface="Open Sans"/>
                <a:sym typeface="Open Sans"/>
              </a:rPr>
              <a:t> з </a:t>
            </a:r>
            <a:r>
              <a:rPr lang="en-US" sz="2400" kern="0" dirty="0" err="1">
                <a:solidFill>
                  <a:srgbClr val="000000"/>
                </a:solidFill>
                <a:latin typeface="Open Sans"/>
                <a:ea typeface="Open Sans"/>
                <a:cs typeface="Open Sans"/>
                <a:sym typeface="Open Sans"/>
              </a:rPr>
              <a:t>флаконами</a:t>
            </a:r>
            <a:r>
              <a:rPr lang="en-US" sz="2400" kern="0" dirty="0">
                <a:solidFill>
                  <a:srgbClr val="000000"/>
                </a:solidFill>
                <a:latin typeface="Open Sans"/>
                <a:ea typeface="Open Sans"/>
                <a:cs typeface="Open Sans"/>
                <a:sym typeface="Open Sans"/>
              </a:rPr>
              <a:t>) CAB-LA </a:t>
            </a:r>
            <a:r>
              <a:rPr lang="en-US" sz="2400" kern="0" dirty="0" err="1">
                <a:solidFill>
                  <a:srgbClr val="000000"/>
                </a:solidFill>
                <a:latin typeface="Open Sans"/>
                <a:ea typeface="Open Sans"/>
                <a:cs typeface="Open Sans"/>
                <a:sym typeface="Open Sans"/>
              </a:rPr>
              <a:t>слід</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зберігати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при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температурі</a:t>
            </a:r>
            <a:r>
              <a:rPr lang="en-US" sz="2400" kern="0" dirty="0">
                <a:solidFill>
                  <a:srgbClr val="000000"/>
                </a:solidFill>
                <a:latin typeface="Open Sans"/>
                <a:ea typeface="Open Sans"/>
                <a:cs typeface="Open Sans"/>
                <a:sym typeface="Open Sans"/>
              </a:rPr>
              <a:t> </a:t>
            </a:r>
            <a:endParaRPr sz="900" kern="0" dirty="0">
              <a:solidFill>
                <a:srgbClr val="000000"/>
              </a:solidFill>
              <a:latin typeface="Arial"/>
              <a:cs typeface="Arial"/>
              <a:sym typeface="Arial"/>
            </a:endParaRPr>
          </a:p>
          <a:p>
            <a:pPr marL="1171267" lvl="2" indent="-390422" defTabSz="609630">
              <a:lnSpc>
                <a:spcPct val="108013"/>
              </a:lnSpc>
              <a:spcAft>
                <a:spcPts val="1200"/>
              </a:spcAft>
              <a:buClr>
                <a:srgbClr val="000000"/>
              </a:buClr>
              <a:buSzPts val="4068"/>
              <a:buFont typeface="Arial"/>
              <a:buChar char="⚬"/>
            </a:pPr>
            <a:r>
              <a:rPr lang="en-US" sz="2400" b="1" kern="0" dirty="0">
                <a:solidFill>
                  <a:srgbClr val="000000"/>
                </a:solidFill>
                <a:latin typeface="Open Sans"/>
                <a:ea typeface="Open Sans"/>
                <a:cs typeface="Open Sans"/>
                <a:sym typeface="Open Sans"/>
              </a:rPr>
              <a:t>2-25 °C </a:t>
            </a:r>
            <a:r>
              <a:rPr lang="en-US" sz="2400" kern="0" dirty="0">
                <a:solidFill>
                  <a:srgbClr val="000000"/>
                </a:solidFill>
                <a:latin typeface="Open Sans"/>
                <a:ea typeface="Open Sans"/>
                <a:cs typeface="Open Sans"/>
                <a:sym typeface="Open Sans"/>
              </a:rPr>
              <a:t>(</a:t>
            </a:r>
            <a:r>
              <a:rPr lang="en-US" sz="2400" kern="0" dirty="0" err="1">
                <a:solidFill>
                  <a:srgbClr val="000000"/>
                </a:solidFill>
                <a:latin typeface="Open Sans"/>
                <a:ea typeface="Open Sans"/>
                <a:cs typeface="Open Sans"/>
                <a:sym typeface="Open Sans"/>
              </a:rPr>
              <a:t>допускається</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до</a:t>
            </a:r>
            <a:r>
              <a:rPr lang="en-US" sz="2400" kern="0" dirty="0">
                <a:solidFill>
                  <a:srgbClr val="000000"/>
                </a:solidFill>
                <a:latin typeface="Open Sans"/>
                <a:ea typeface="Open Sans"/>
                <a:cs typeface="Open Sans"/>
                <a:sym typeface="Open Sans"/>
              </a:rPr>
              <a:t> 30 °C)</a:t>
            </a:r>
            <a:endParaRPr sz="900" kern="0" dirty="0">
              <a:solidFill>
                <a:srgbClr val="000000"/>
              </a:solidFill>
              <a:latin typeface="Arial"/>
              <a:cs typeface="Arial"/>
              <a:sym typeface="Arial"/>
            </a:endParaRPr>
          </a:p>
          <a:p>
            <a:pPr marL="1171267" lvl="2" indent="-390422" defTabSz="609630">
              <a:lnSpc>
                <a:spcPct val="108013"/>
              </a:lnSpc>
              <a:spcAft>
                <a:spcPts val="1200"/>
              </a:spcAft>
              <a:buClr>
                <a:srgbClr val="000000"/>
              </a:buClr>
              <a:buSzPts val="4068"/>
              <a:buFont typeface="Arial"/>
              <a:buChar char="⚬"/>
            </a:pPr>
            <a:r>
              <a:rPr lang="en-US" sz="2400" b="1" kern="0" dirty="0">
                <a:solidFill>
                  <a:srgbClr val="000000"/>
                </a:solidFill>
                <a:latin typeface="Open Sans"/>
                <a:ea typeface="Open Sans"/>
                <a:cs typeface="Open Sans"/>
                <a:sym typeface="Open Sans"/>
              </a:rPr>
              <a:t>36-77°F </a:t>
            </a:r>
            <a:r>
              <a:rPr lang="en-US" sz="2400" kern="0" dirty="0">
                <a:solidFill>
                  <a:srgbClr val="000000"/>
                </a:solidFill>
                <a:latin typeface="Open Sans"/>
                <a:ea typeface="Open Sans"/>
                <a:cs typeface="Open Sans"/>
                <a:sym typeface="Open Sans"/>
              </a:rPr>
              <a:t>(</a:t>
            </a:r>
            <a:r>
              <a:rPr lang="en-US" sz="2400" kern="0" dirty="0" err="1">
                <a:solidFill>
                  <a:srgbClr val="000000"/>
                </a:solidFill>
                <a:latin typeface="Open Sans"/>
                <a:ea typeface="Open Sans"/>
                <a:cs typeface="Open Sans"/>
                <a:sym typeface="Open Sans"/>
              </a:rPr>
              <a:t>допускається</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до</a:t>
            </a:r>
            <a:r>
              <a:rPr lang="en-US" sz="2400" kern="0" dirty="0">
                <a:solidFill>
                  <a:srgbClr val="000000"/>
                </a:solidFill>
                <a:latin typeface="Open Sans"/>
                <a:ea typeface="Open Sans"/>
                <a:cs typeface="Open Sans"/>
                <a:sym typeface="Open Sans"/>
              </a:rPr>
              <a:t> 86°F)</a:t>
            </a:r>
            <a:endParaRPr sz="900" kern="0" dirty="0">
              <a:solidFill>
                <a:srgbClr val="000000"/>
              </a:solidFill>
              <a:latin typeface="Arial"/>
              <a:cs typeface="Arial"/>
              <a:sym typeface="Arial"/>
            </a:endParaRPr>
          </a:p>
          <a:p>
            <a:pPr marL="585633" lvl="1" indent="-292817" defTabSz="609630">
              <a:lnSpc>
                <a:spcPct val="108013"/>
              </a:lnSpc>
              <a:spcAft>
                <a:spcPts val="1200"/>
              </a:spcAft>
              <a:buClr>
                <a:srgbClr val="000000"/>
              </a:buClr>
              <a:buSzPts val="4068"/>
              <a:buFont typeface="Arial"/>
              <a:buChar char="•"/>
            </a:pPr>
            <a:r>
              <a:rPr lang="en-US" sz="2400" kern="0" dirty="0" err="1">
                <a:solidFill>
                  <a:srgbClr val="000000"/>
                </a:solidFill>
                <a:latin typeface="Open Sans"/>
                <a:ea typeface="Open Sans"/>
                <a:cs typeface="Open Sans"/>
                <a:sym typeface="Open Sans"/>
              </a:rPr>
              <a:t>Не</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заморожуйте</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флакони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Холодильне</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зберігання</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не</a:t>
            </a:r>
            <a:r>
              <a:rPr lang="en-US" sz="2400" kern="0" dirty="0">
                <a:solidFill>
                  <a:srgbClr val="000000"/>
                </a:solidFill>
                <a:latin typeface="Open Sans"/>
                <a:ea typeface="Open Sans"/>
                <a:cs typeface="Open Sans"/>
                <a:sym typeface="Open Sans"/>
              </a:rPr>
              <a:t> є </a:t>
            </a:r>
            <a:r>
              <a:rPr lang="en-US" sz="2400" kern="0" dirty="0" err="1">
                <a:solidFill>
                  <a:srgbClr val="000000"/>
                </a:solidFill>
                <a:latin typeface="Open Sans"/>
                <a:ea typeface="Open Sans"/>
                <a:cs typeface="Open Sans"/>
                <a:sym typeface="Open Sans"/>
              </a:rPr>
              <a:t>обов'язковим</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але</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якщо</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флакон</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зберігався</a:t>
            </a:r>
            <a:r>
              <a:rPr lang="en-US" sz="2400" kern="0" dirty="0">
                <a:solidFill>
                  <a:srgbClr val="000000"/>
                </a:solidFill>
                <a:latin typeface="Open Sans"/>
                <a:ea typeface="Open Sans"/>
                <a:cs typeface="Open Sans"/>
                <a:sym typeface="Open Sans"/>
              </a:rPr>
              <a:t> в </a:t>
            </a:r>
            <a:r>
              <a:rPr lang="en-US" sz="2400" kern="0" dirty="0" err="1">
                <a:solidFill>
                  <a:srgbClr val="000000"/>
                </a:solidFill>
                <a:latin typeface="Open Sans"/>
                <a:ea typeface="Open Sans"/>
                <a:cs typeface="Open Sans"/>
                <a:sym typeface="Open Sans"/>
              </a:rPr>
              <a:t>холодильнику</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перед</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введенням</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його</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слід</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довести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до</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кімнатної</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температури</a:t>
            </a:r>
            <a:r>
              <a:rPr lang="en-US" sz="2400" kern="0" dirty="0">
                <a:solidFill>
                  <a:srgbClr val="000000"/>
                </a:solidFill>
                <a:latin typeface="Open Sans"/>
                <a:ea typeface="Open Sans"/>
                <a:cs typeface="Open Sans"/>
                <a:sym typeface="Open Sans"/>
              </a:rPr>
              <a:t>.</a:t>
            </a:r>
            <a:endParaRPr sz="900" kern="0" dirty="0">
              <a:solidFill>
                <a:srgbClr val="000000"/>
              </a:solidFill>
              <a:latin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33"/>
          <p:cNvSpPr txBox="1"/>
          <p:nvPr/>
        </p:nvSpPr>
        <p:spPr>
          <a:xfrm>
            <a:off x="613481" y="397998"/>
            <a:ext cx="10965039" cy="52867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b="1" kern="0" dirty="0" err="1">
                <a:solidFill>
                  <a:srgbClr val="FE6C39"/>
                </a:solidFill>
                <a:latin typeface="Roboto Condensed"/>
                <a:ea typeface="Roboto Condensed"/>
                <a:cs typeface="Roboto Condensed"/>
                <a:sym typeface="Roboto Condensed"/>
              </a:rPr>
              <a:t>Зберігання</a:t>
            </a:r>
            <a:r>
              <a:rPr lang="en-US" sz="3734" b="1" kern="0" dirty="0">
                <a:solidFill>
                  <a:srgbClr val="FE6C39"/>
                </a:solidFill>
                <a:latin typeface="Roboto Condensed"/>
                <a:ea typeface="Roboto Condensed"/>
                <a:cs typeface="Roboto Condensed"/>
                <a:sym typeface="Roboto Condensed"/>
              </a:rPr>
              <a:t> </a:t>
            </a:r>
            <a:r>
              <a:rPr lang="en-US" sz="3734" b="1" kern="0" dirty="0" err="1">
                <a:solidFill>
                  <a:srgbClr val="FE6C39"/>
                </a:solidFill>
                <a:latin typeface="Roboto Condensed"/>
                <a:ea typeface="Roboto Condensed"/>
                <a:cs typeface="Roboto Condensed"/>
                <a:sym typeface="Roboto Condensed"/>
              </a:rPr>
              <a:t>рідких</a:t>
            </a:r>
            <a:r>
              <a:rPr lang="en-US" sz="3734" b="1" kern="0" dirty="0">
                <a:solidFill>
                  <a:srgbClr val="FE6C39"/>
                </a:solidFill>
                <a:latin typeface="Roboto Condensed"/>
                <a:ea typeface="Roboto Condensed"/>
                <a:cs typeface="Roboto Condensed"/>
                <a:sym typeface="Roboto Condensed"/>
              </a:rPr>
              <a:t> </a:t>
            </a:r>
            <a:r>
              <a:rPr lang="en-US" sz="3734" b="1" kern="0" dirty="0" err="1">
                <a:solidFill>
                  <a:srgbClr val="FE6C39"/>
                </a:solidFill>
                <a:latin typeface="Roboto Condensed"/>
                <a:ea typeface="Roboto Condensed"/>
                <a:cs typeface="Roboto Condensed"/>
                <a:sym typeface="Roboto Condensed"/>
              </a:rPr>
              <a:t>суспензій</a:t>
            </a:r>
            <a:r>
              <a:rPr lang="en-US" sz="3734" b="1" kern="0" dirty="0">
                <a:solidFill>
                  <a:srgbClr val="FE6C39"/>
                </a:solidFill>
                <a:latin typeface="Roboto Condensed"/>
                <a:ea typeface="Roboto Condensed"/>
                <a:cs typeface="Roboto Condensed"/>
                <a:sym typeface="Roboto Condensed"/>
              </a:rPr>
              <a:t> LEN</a:t>
            </a:r>
            <a:endParaRPr sz="933" kern="0" dirty="0">
              <a:solidFill>
                <a:srgbClr val="000000"/>
              </a:solidFill>
              <a:latin typeface="Arial"/>
              <a:cs typeface="Arial"/>
              <a:sym typeface="Arial"/>
            </a:endParaRPr>
          </a:p>
        </p:txBody>
      </p:sp>
      <p:sp>
        <p:nvSpPr>
          <p:cNvPr id="549" name="Google Shape;549;p33"/>
          <p:cNvSpPr/>
          <p:nvPr/>
        </p:nvSpPr>
        <p:spPr>
          <a:xfrm rot="-8984890">
            <a:off x="797472" y="1908901"/>
            <a:ext cx="4091907" cy="3897541"/>
          </a:xfrm>
          <a:custGeom>
            <a:avLst/>
            <a:gdLst/>
            <a:ahLst/>
            <a:cxnLst/>
            <a:rect l="l" t="t" r="r" b="b"/>
            <a:pathLst>
              <a:path w="6137860" h="5846312" extrusionOk="0">
                <a:moveTo>
                  <a:pt x="0" y="0"/>
                </a:moveTo>
                <a:lnTo>
                  <a:pt x="6137860" y="0"/>
                </a:lnTo>
                <a:lnTo>
                  <a:pt x="6137860" y="5846312"/>
                </a:lnTo>
                <a:lnTo>
                  <a:pt x="0" y="5846312"/>
                </a:lnTo>
                <a:lnTo>
                  <a:pt x="0" y="0"/>
                </a:lnTo>
                <a:close/>
              </a:path>
            </a:pathLst>
          </a:custGeom>
          <a:blipFill rotWithShape="1">
            <a:blip r:embed="rId3">
              <a:alphaModFix/>
            </a:blip>
            <a:stretch>
              <a:fillRect/>
            </a:stretch>
          </a:blipFill>
          <a:ln>
            <a:noFill/>
          </a:ln>
        </p:spPr>
      </p:sp>
      <p:grpSp>
        <p:nvGrpSpPr>
          <p:cNvPr id="550" name="Google Shape;550;p33"/>
          <p:cNvGrpSpPr/>
          <p:nvPr/>
        </p:nvGrpSpPr>
        <p:grpSpPr>
          <a:xfrm>
            <a:off x="1309451" y="2206574"/>
            <a:ext cx="2777055" cy="3371843"/>
            <a:chOff x="0" y="209331"/>
            <a:chExt cx="5554111" cy="6743684"/>
          </a:xfrm>
        </p:grpSpPr>
        <p:sp>
          <p:nvSpPr>
            <p:cNvPr id="551" name="Google Shape;551;p33"/>
            <p:cNvSpPr/>
            <p:nvPr/>
          </p:nvSpPr>
          <p:spPr>
            <a:xfrm rot="10800000" flipH="1">
              <a:off x="0" y="1875872"/>
              <a:ext cx="5039064" cy="5077143"/>
            </a:xfrm>
            <a:custGeom>
              <a:avLst/>
              <a:gdLst/>
              <a:ahLst/>
              <a:cxnLst/>
              <a:rect l="l" t="t" r="r" b="b"/>
              <a:pathLst>
                <a:path w="5039064" h="5077143" extrusionOk="0">
                  <a:moveTo>
                    <a:pt x="5039064" y="0"/>
                  </a:moveTo>
                  <a:lnTo>
                    <a:pt x="0" y="0"/>
                  </a:lnTo>
                  <a:lnTo>
                    <a:pt x="0" y="5077142"/>
                  </a:lnTo>
                  <a:lnTo>
                    <a:pt x="5039064" y="5077142"/>
                  </a:lnTo>
                  <a:lnTo>
                    <a:pt x="5039064"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552" name="Google Shape;552;p33"/>
            <p:cNvSpPr txBox="1"/>
            <p:nvPr/>
          </p:nvSpPr>
          <p:spPr>
            <a:xfrm>
              <a:off x="1399350" y="3509158"/>
              <a:ext cx="1598646" cy="1165960"/>
            </a:xfrm>
            <a:prstGeom prst="rect">
              <a:avLst/>
            </a:prstGeom>
            <a:noFill/>
            <a:ln>
              <a:noFill/>
            </a:ln>
          </p:spPr>
          <p:txBody>
            <a:bodyPr spcFirstLastPara="1" wrap="square" lIns="0" tIns="0" rIns="0" bIns="0" anchor="t" anchorCtr="0">
              <a:spAutoFit/>
            </a:bodyPr>
            <a:lstStyle/>
            <a:p>
              <a:pPr algn="ctr" defTabSz="609630">
                <a:lnSpc>
                  <a:spcPct val="140009"/>
                </a:lnSpc>
                <a:buClr>
                  <a:srgbClr val="000000"/>
                </a:buClr>
              </a:pPr>
              <a:r>
                <a:rPr lang="en-US" sz="2706" kern="0">
                  <a:solidFill>
                    <a:srgbClr val="F36B2B"/>
                  </a:solidFill>
                  <a:latin typeface="Arial"/>
                  <a:ea typeface="Arial"/>
                  <a:cs typeface="Arial"/>
                  <a:sym typeface="Arial"/>
                </a:rPr>
                <a:t>L</a:t>
              </a:r>
              <a:endParaRPr sz="933" kern="0">
                <a:solidFill>
                  <a:srgbClr val="000000"/>
                </a:solidFill>
                <a:latin typeface="Arial"/>
                <a:cs typeface="Arial"/>
                <a:sym typeface="Arial"/>
              </a:endParaRPr>
            </a:p>
          </p:txBody>
        </p:sp>
        <p:sp>
          <p:nvSpPr>
            <p:cNvPr id="553" name="Google Shape;553;p33"/>
            <p:cNvSpPr/>
            <p:nvPr/>
          </p:nvSpPr>
          <p:spPr>
            <a:xfrm rot="9001455">
              <a:off x="2668818" y="620952"/>
              <a:ext cx="2885293" cy="3409504"/>
            </a:xfrm>
            <a:custGeom>
              <a:avLst/>
              <a:gdLst/>
              <a:ahLst/>
              <a:cxnLst/>
              <a:rect l="l" t="t" r="r" b="b"/>
              <a:pathLst>
                <a:path w="2885293" h="3409504" extrusionOk="0">
                  <a:moveTo>
                    <a:pt x="0" y="0"/>
                  </a:moveTo>
                  <a:lnTo>
                    <a:pt x="2885293" y="0"/>
                  </a:lnTo>
                  <a:lnTo>
                    <a:pt x="2885293" y="3409504"/>
                  </a:lnTo>
                  <a:lnTo>
                    <a:pt x="0" y="3409504"/>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554" name="Google Shape;554;p33"/>
            <p:cNvSpPr/>
            <p:nvPr/>
          </p:nvSpPr>
          <p:spPr>
            <a:xfrm rot="-8500143">
              <a:off x="3254405" y="209331"/>
              <a:ext cx="1275927" cy="1728863"/>
            </a:xfrm>
            <a:custGeom>
              <a:avLst/>
              <a:gdLst/>
              <a:ahLst/>
              <a:cxnLst/>
              <a:rect l="l" t="t" r="r" b="b"/>
              <a:pathLst>
                <a:path w="1275927" h="1728863" extrusionOk="0">
                  <a:moveTo>
                    <a:pt x="0" y="0"/>
                  </a:moveTo>
                  <a:lnTo>
                    <a:pt x="1275927" y="0"/>
                  </a:lnTo>
                  <a:lnTo>
                    <a:pt x="1275927" y="1728864"/>
                  </a:lnTo>
                  <a:lnTo>
                    <a:pt x="0" y="1728864"/>
                  </a:lnTo>
                  <a:lnTo>
                    <a:pt x="0" y="0"/>
                  </a:lnTo>
                  <a:close/>
                </a:path>
              </a:pathLst>
            </a:custGeom>
            <a:blipFill rotWithShape="1">
              <a:blip r:embed="rId6" cstate="email">
                <a:alphaModFix/>
                <a:extLst>
                  <a:ext uri="{28A0092B-C50C-407E-A947-70E740481C1C}">
                    <a14:useLocalDpi xmlns:a14="http://schemas.microsoft.com/office/drawing/2010/main"/>
                  </a:ext>
                </a:extLst>
              </a:blip>
              <a:stretch>
                <a:fillRect/>
              </a:stretch>
            </a:blipFill>
            <a:ln>
              <a:noFill/>
            </a:ln>
          </p:spPr>
        </p:sp>
      </p:grpSp>
      <p:sp>
        <p:nvSpPr>
          <p:cNvPr id="555" name="Google Shape;555;p33"/>
          <p:cNvSpPr txBox="1"/>
          <p:nvPr/>
        </p:nvSpPr>
        <p:spPr>
          <a:xfrm>
            <a:off x="4768033" y="1079775"/>
            <a:ext cx="7241161" cy="6598730"/>
          </a:xfrm>
          <a:prstGeom prst="rect">
            <a:avLst/>
          </a:prstGeom>
          <a:noFill/>
          <a:ln>
            <a:noFill/>
          </a:ln>
        </p:spPr>
        <p:txBody>
          <a:bodyPr spcFirstLastPara="1" wrap="square" lIns="0" tIns="0" rIns="0" bIns="0" anchor="t" anchorCtr="0">
            <a:spAutoFit/>
          </a:bodyPr>
          <a:lstStyle/>
          <a:p>
            <a:pPr defTabSz="609630">
              <a:lnSpc>
                <a:spcPct val="108002"/>
              </a:lnSpc>
              <a:spcAft>
                <a:spcPts val="600"/>
              </a:spcAft>
              <a:buClr>
                <a:srgbClr val="000000"/>
              </a:buClr>
            </a:pPr>
            <a:r>
              <a:rPr lang="en-US" sz="2000" kern="0" dirty="0" err="1">
                <a:solidFill>
                  <a:srgbClr val="000000"/>
                </a:solidFill>
                <a:latin typeface="Open Sans"/>
                <a:ea typeface="Open Sans"/>
                <a:cs typeface="Open Sans"/>
                <a:sym typeface="Open Sans"/>
              </a:rPr>
              <a:t>Пам'ятайте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що</a:t>
            </a:r>
            <a:r>
              <a:rPr lang="en-US" sz="2000" kern="0" dirty="0">
                <a:solidFill>
                  <a:srgbClr val="000000"/>
                </a:solidFill>
                <a:latin typeface="Open Sans"/>
                <a:ea typeface="Open Sans"/>
                <a:cs typeface="Open Sans"/>
                <a:sym typeface="Open Sans"/>
              </a:rPr>
              <a:t> LEN </a:t>
            </a:r>
            <a:r>
              <a:rPr lang="en-US" sz="2000" kern="0" dirty="0" err="1">
                <a:solidFill>
                  <a:srgbClr val="000000"/>
                </a:solidFill>
                <a:latin typeface="Open Sans"/>
                <a:ea typeface="Open Sans"/>
                <a:cs typeface="Open Sans"/>
                <a:sym typeface="Open Sans"/>
              </a:rPr>
              <a:t>виробляється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та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упаковується</a:t>
            </a:r>
            <a:r>
              <a:rPr lang="en-US" sz="2000" kern="0" dirty="0">
                <a:solidFill>
                  <a:srgbClr val="000000"/>
                </a:solidFill>
                <a:latin typeface="Open Sans"/>
                <a:ea typeface="Open Sans"/>
                <a:cs typeface="Open Sans"/>
                <a:sym typeface="Open Sans"/>
              </a:rPr>
              <a:t> у </a:t>
            </a:r>
            <a:r>
              <a:rPr lang="en-US" sz="2000" kern="0" dirty="0" err="1">
                <a:solidFill>
                  <a:srgbClr val="000000"/>
                </a:solidFill>
                <a:latin typeface="Open Sans"/>
                <a:ea typeface="Open Sans"/>
                <a:cs typeface="Open Sans"/>
                <a:sym typeface="Open Sans"/>
              </a:rPr>
              <a:t>двох</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різних</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формах</a:t>
            </a:r>
            <a:r>
              <a:rPr lang="en-US" sz="2000" kern="0" dirty="0">
                <a:solidFill>
                  <a:srgbClr val="000000"/>
                </a:solidFill>
                <a:latin typeface="Open Sans"/>
                <a:ea typeface="Open Sans"/>
                <a:cs typeface="Open Sans"/>
                <a:sym typeface="Open Sans"/>
              </a:rPr>
              <a:t> </a:t>
            </a:r>
            <a:endParaRPr sz="700" kern="0" dirty="0">
              <a:solidFill>
                <a:srgbClr val="000000"/>
              </a:solidFill>
              <a:latin typeface="Arial"/>
              <a:cs typeface="Arial"/>
              <a:sym typeface="Arial"/>
            </a:endParaRPr>
          </a:p>
          <a:p>
            <a:pPr marL="475002" lvl="1" indent="-237500" defTabSz="609630">
              <a:lnSpc>
                <a:spcPct val="108002"/>
              </a:lnSpc>
              <a:spcAft>
                <a:spcPts val="600"/>
              </a:spcAft>
              <a:buClr>
                <a:srgbClr val="000000"/>
              </a:buClr>
              <a:buSzPts val="3299"/>
              <a:buFont typeface="Arial"/>
              <a:buChar char="•"/>
            </a:pPr>
            <a:r>
              <a:rPr lang="en-US" sz="2000" kern="0" dirty="0" err="1">
                <a:solidFill>
                  <a:srgbClr val="000000"/>
                </a:solidFill>
                <a:latin typeface="Open Sans"/>
                <a:ea typeface="Open Sans"/>
                <a:cs typeface="Open Sans"/>
                <a:sym typeface="Open Sans"/>
              </a:rPr>
              <a:t>Рідка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суспензія</a:t>
            </a:r>
            <a:r>
              <a:rPr lang="en-US" sz="2000" kern="0" dirty="0">
                <a:solidFill>
                  <a:srgbClr val="000000"/>
                </a:solidFill>
                <a:latin typeface="Open Sans"/>
                <a:ea typeface="Open Sans"/>
                <a:cs typeface="Open Sans"/>
                <a:sym typeface="Open Sans"/>
              </a:rPr>
              <a:t> LEN </a:t>
            </a:r>
            <a:r>
              <a:rPr lang="en-US" sz="2000" kern="0" dirty="0" err="1">
                <a:solidFill>
                  <a:srgbClr val="000000"/>
                </a:solidFill>
                <a:latin typeface="Open Sans"/>
                <a:ea typeface="Open Sans"/>
                <a:cs typeface="Open Sans"/>
                <a:sym typeface="Open Sans"/>
              </a:rPr>
              <a:t>постачається</a:t>
            </a:r>
            <a:r>
              <a:rPr lang="en-US" sz="2000" kern="0" dirty="0">
                <a:solidFill>
                  <a:srgbClr val="000000"/>
                </a:solidFill>
                <a:latin typeface="Open Sans"/>
                <a:ea typeface="Open Sans"/>
                <a:cs typeface="Open Sans"/>
                <a:sym typeface="Open Sans"/>
              </a:rPr>
              <a:t> в </a:t>
            </a:r>
            <a:r>
              <a:rPr lang="en-US" sz="2000" kern="0" dirty="0" err="1">
                <a:solidFill>
                  <a:srgbClr val="000000"/>
                </a:solidFill>
                <a:latin typeface="Open Sans"/>
                <a:ea typeface="Open Sans"/>
                <a:cs typeface="Open Sans"/>
                <a:sym typeface="Open Sans"/>
              </a:rPr>
              <a:t>одноразовому</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скляному</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флаконі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який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знаходиться</a:t>
            </a:r>
            <a:r>
              <a:rPr lang="en-US" sz="2000" kern="0" dirty="0">
                <a:solidFill>
                  <a:srgbClr val="000000"/>
                </a:solidFill>
                <a:latin typeface="Open Sans"/>
                <a:ea typeface="Open Sans"/>
                <a:cs typeface="Open Sans"/>
                <a:sym typeface="Open Sans"/>
              </a:rPr>
              <a:t> у </a:t>
            </a:r>
            <a:r>
              <a:rPr lang="en-US" sz="2000" kern="0" dirty="0" err="1">
                <a:solidFill>
                  <a:srgbClr val="000000"/>
                </a:solidFill>
                <a:latin typeface="Open Sans"/>
                <a:ea typeface="Open Sans"/>
                <a:cs typeface="Open Sans"/>
                <a:sym typeface="Open Sans"/>
              </a:rPr>
              <a:t>зовнішній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упаковці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для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захисту</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вмісту</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світла</a:t>
            </a:r>
            <a:r>
              <a:rPr lang="en-US" sz="2000" kern="0" dirty="0">
                <a:solidFill>
                  <a:srgbClr val="000000"/>
                </a:solidFill>
                <a:latin typeface="Open Sans"/>
                <a:ea typeface="Open Sans"/>
                <a:cs typeface="Open Sans"/>
                <a:sym typeface="Open Sans"/>
              </a:rPr>
              <a:t>.</a:t>
            </a:r>
            <a:endParaRPr sz="700" kern="0" dirty="0">
              <a:solidFill>
                <a:srgbClr val="000000"/>
              </a:solidFill>
              <a:latin typeface="Arial"/>
              <a:cs typeface="Arial"/>
              <a:sym typeface="Arial"/>
            </a:endParaRPr>
          </a:p>
          <a:p>
            <a:pPr marL="475002" lvl="1" indent="-237500" defTabSz="609630">
              <a:lnSpc>
                <a:spcPct val="108002"/>
              </a:lnSpc>
              <a:spcAft>
                <a:spcPts val="600"/>
              </a:spcAft>
              <a:buClr>
                <a:srgbClr val="000000"/>
              </a:buClr>
              <a:buSzPts val="3299"/>
              <a:buFont typeface="Arial"/>
              <a:buChar char="•"/>
            </a:pPr>
            <a:r>
              <a:rPr lang="en-US" sz="2000" kern="0" dirty="0">
                <a:solidFill>
                  <a:srgbClr val="000000"/>
                </a:solidFill>
                <a:latin typeface="Open Sans"/>
                <a:ea typeface="Open Sans"/>
                <a:cs typeface="Open Sans"/>
                <a:sym typeface="Open Sans"/>
              </a:rPr>
              <a:t> 1,5 </a:t>
            </a:r>
            <a:r>
              <a:rPr lang="en-US" sz="2000" kern="0" dirty="0" err="1">
                <a:solidFill>
                  <a:srgbClr val="000000"/>
                </a:solidFill>
                <a:latin typeface="Open Sans"/>
                <a:ea typeface="Open Sans"/>
                <a:cs typeface="Open Sans"/>
                <a:sym typeface="Open Sans"/>
              </a:rPr>
              <a:t>мл</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ін'єкції</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слід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брати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тільки</a:t>
            </a:r>
            <a:r>
              <a:rPr lang="en-US" sz="2000" kern="0" dirty="0">
                <a:solidFill>
                  <a:srgbClr val="000000"/>
                </a:solidFill>
                <a:latin typeface="Open Sans"/>
                <a:ea typeface="Open Sans"/>
                <a:cs typeface="Open Sans"/>
                <a:sym typeface="Open Sans"/>
              </a:rPr>
              <a:t> з </a:t>
            </a:r>
            <a:r>
              <a:rPr lang="en-US" sz="2000" kern="0" dirty="0" err="1">
                <a:solidFill>
                  <a:srgbClr val="000000"/>
                </a:solidFill>
                <a:latin typeface="Open Sans"/>
                <a:ea typeface="Open Sans"/>
                <a:cs typeface="Open Sans"/>
                <a:sym typeface="Open Sans"/>
              </a:rPr>
              <a:t>одного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флакона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з </a:t>
            </a:r>
            <a:r>
              <a:rPr lang="en-US" sz="2000" kern="0" dirty="0" err="1">
                <a:solidFill>
                  <a:srgbClr val="000000"/>
                </a:solidFill>
                <a:latin typeface="Open Sans"/>
                <a:ea typeface="Open Sans"/>
                <a:cs typeface="Open Sans"/>
                <a:sym typeface="Open Sans"/>
              </a:rPr>
              <a:t>декількох</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флаконів</a:t>
            </a:r>
            <a:r>
              <a:rPr lang="en-US" sz="2000" kern="0" dirty="0">
                <a:solidFill>
                  <a:srgbClr val="000000"/>
                </a:solidFill>
                <a:latin typeface="Open Sans"/>
                <a:ea typeface="Open Sans"/>
                <a:cs typeface="Open Sans"/>
                <a:sym typeface="Open Sans"/>
              </a:rPr>
              <a:t>), а </a:t>
            </a:r>
            <a:r>
              <a:rPr lang="en-US" sz="2000" kern="0" dirty="0" err="1">
                <a:solidFill>
                  <a:srgbClr val="000000"/>
                </a:solidFill>
                <a:latin typeface="Open Sans"/>
                <a:ea typeface="Open Sans"/>
                <a:cs typeface="Open Sans"/>
                <a:sym typeface="Open Sans"/>
              </a:rPr>
              <a:t>рідкий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розчин</a:t>
            </a:r>
            <a:r>
              <a:rPr lang="en-US" sz="2000" kern="0" dirty="0">
                <a:solidFill>
                  <a:srgbClr val="000000"/>
                </a:solidFill>
                <a:latin typeface="Open Sans"/>
                <a:ea typeface="Open Sans"/>
                <a:cs typeface="Open Sans"/>
                <a:sym typeface="Open Sans"/>
              </a:rPr>
              <a:t> у </a:t>
            </a:r>
            <a:r>
              <a:rPr lang="en-US" sz="2000" kern="0" dirty="0" err="1">
                <a:solidFill>
                  <a:srgbClr val="000000"/>
                </a:solidFill>
                <a:latin typeface="Open Sans"/>
                <a:ea typeface="Open Sans"/>
                <a:cs typeface="Open Sans"/>
                <a:sym typeface="Open Sans"/>
              </a:rPr>
              <a:t>флаконі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слід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змішувати</a:t>
            </a:r>
            <a:r>
              <a:rPr lang="en-US" sz="2000" kern="0" dirty="0">
                <a:solidFill>
                  <a:srgbClr val="000000"/>
                </a:solidFill>
                <a:latin typeface="Open Sans"/>
                <a:ea typeface="Open Sans"/>
                <a:cs typeface="Open Sans"/>
                <a:sym typeface="Open Sans"/>
              </a:rPr>
              <a:t> з </a:t>
            </a:r>
            <a:r>
              <a:rPr lang="en-US" sz="2000" kern="0" dirty="0" err="1">
                <a:solidFill>
                  <a:srgbClr val="000000"/>
                </a:solidFill>
                <a:latin typeface="Open Sans"/>
                <a:ea typeface="Open Sans"/>
                <a:cs typeface="Open Sans"/>
                <a:sym typeface="Open Sans"/>
              </a:rPr>
              <a:t>будь-яким</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іншим</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препаратом</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або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розчинником</a:t>
            </a:r>
            <a:endParaRPr sz="700" kern="0" dirty="0">
              <a:solidFill>
                <a:srgbClr val="000000"/>
              </a:solidFill>
              <a:latin typeface="Arial"/>
              <a:cs typeface="Arial"/>
              <a:sym typeface="Arial"/>
            </a:endParaRPr>
          </a:p>
          <a:p>
            <a:pPr marL="475002" lvl="1" indent="-237500" defTabSz="609630">
              <a:lnSpc>
                <a:spcPct val="108002"/>
              </a:lnSpc>
              <a:spcAft>
                <a:spcPts val="600"/>
              </a:spcAft>
              <a:buClr>
                <a:srgbClr val="000000"/>
              </a:buClr>
              <a:buSzPts val="3299"/>
              <a:buFont typeface="Arial"/>
              <a:buChar char="•"/>
            </a:pP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Флакони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слід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зберігати</a:t>
            </a:r>
            <a:r>
              <a:rPr lang="en-US" sz="2000" kern="0" dirty="0">
                <a:solidFill>
                  <a:srgbClr val="000000"/>
                </a:solidFill>
                <a:latin typeface="Open Sans"/>
                <a:ea typeface="Open Sans"/>
                <a:cs typeface="Open Sans"/>
                <a:sym typeface="Open Sans"/>
              </a:rPr>
              <a:t> в </a:t>
            </a:r>
            <a:r>
              <a:rPr lang="en-US" sz="2000" kern="0" dirty="0" err="1">
                <a:solidFill>
                  <a:srgbClr val="000000"/>
                </a:solidFill>
                <a:latin typeface="Open Sans"/>
                <a:ea typeface="Open Sans"/>
                <a:cs typeface="Open Sans"/>
                <a:sym typeface="Open Sans"/>
              </a:rPr>
              <a:t>оригінальній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картонній</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упаковці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до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моменту</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підготовки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ін'єкції</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щоб</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захистити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їх</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світла</a:t>
            </a:r>
            <a:r>
              <a:rPr lang="en-US" sz="2000" kern="0" dirty="0">
                <a:solidFill>
                  <a:srgbClr val="000000"/>
                </a:solidFill>
                <a:latin typeface="Open Sans"/>
                <a:ea typeface="Open Sans"/>
                <a:cs typeface="Open Sans"/>
                <a:sym typeface="Open Sans"/>
              </a:rPr>
              <a:t>. </a:t>
            </a:r>
            <a:endParaRPr lang="uk-UA" sz="2000" kern="0" dirty="0">
              <a:solidFill>
                <a:srgbClr val="000000"/>
              </a:solidFill>
              <a:latin typeface="Open Sans"/>
              <a:ea typeface="Open Sans"/>
              <a:cs typeface="Open Sans"/>
              <a:sym typeface="Open Sans"/>
            </a:endParaRPr>
          </a:p>
          <a:p>
            <a:pPr marL="475002" lvl="1" indent="-237500" defTabSz="609630">
              <a:lnSpc>
                <a:spcPct val="108002"/>
              </a:lnSpc>
              <a:spcAft>
                <a:spcPts val="600"/>
              </a:spcAft>
              <a:buClr>
                <a:srgbClr val="000000"/>
              </a:buClr>
              <a:buSzPts val="3299"/>
              <a:buFont typeface="Arial"/>
              <a:buChar char="•"/>
            </a:pPr>
            <a:r>
              <a:rPr lang="en-US" sz="2000" kern="0" dirty="0" err="1">
                <a:solidFill>
                  <a:srgbClr val="000000"/>
                </a:solidFill>
                <a:latin typeface="Open Sans"/>
                <a:ea typeface="Open Sans"/>
                <a:cs typeface="Open Sans"/>
                <a:sym typeface="Open Sans"/>
              </a:rPr>
              <a:t>Після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наповнення</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шприца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розчином</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ін'єкцію</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слід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ввести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якомога</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швидше</a:t>
            </a:r>
            <a:endParaRPr sz="700" kern="0" dirty="0">
              <a:solidFill>
                <a:srgbClr val="000000"/>
              </a:solidFill>
              <a:latin typeface="Arial"/>
              <a:cs typeface="Arial"/>
              <a:sym typeface="Arial"/>
            </a:endParaRPr>
          </a:p>
          <a:p>
            <a:pPr marL="475002" lvl="1" indent="-237500" defTabSz="609630">
              <a:lnSpc>
                <a:spcPct val="108002"/>
              </a:lnSpc>
              <a:spcAft>
                <a:spcPts val="600"/>
              </a:spcAft>
              <a:buClr>
                <a:srgbClr val="000000"/>
              </a:buClr>
              <a:buSzPts val="3299"/>
              <a:buFont typeface="Arial"/>
              <a:buChar char="•"/>
            </a:pPr>
            <a:r>
              <a:rPr lang="en-US" sz="2000" kern="0" dirty="0" err="1">
                <a:solidFill>
                  <a:srgbClr val="000000"/>
                </a:solidFill>
                <a:latin typeface="Open Sans"/>
                <a:ea typeface="Open Sans"/>
                <a:cs typeface="Open Sans"/>
                <a:sym typeface="Open Sans"/>
              </a:rPr>
              <a:t>Флакон</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не</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слід</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використовувати</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якщо</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термін</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придатності</a:t>
            </a:r>
            <a:r>
              <a:rPr lang="en-US" sz="2000" kern="0" dirty="0">
                <a:solidFill>
                  <a:srgbClr val="000000"/>
                </a:solidFill>
                <a:latin typeface="Open Sans"/>
                <a:ea typeface="Open Sans"/>
                <a:cs typeface="Open Sans"/>
                <a:sym typeface="Open Sans"/>
              </a:rPr>
              <a:t> </a:t>
            </a:r>
            <a:r>
              <a:rPr lang="en-US" sz="2000" kern="0" dirty="0" err="1">
                <a:solidFill>
                  <a:srgbClr val="000000"/>
                </a:solidFill>
                <a:latin typeface="Open Sans"/>
                <a:ea typeface="Open Sans"/>
                <a:cs typeface="Open Sans"/>
                <a:sym typeface="Open Sans"/>
              </a:rPr>
              <a:t>закінчився</a:t>
            </a:r>
            <a:r>
              <a:rPr lang="en-US" sz="2000" kern="0" dirty="0">
                <a:solidFill>
                  <a:srgbClr val="000000"/>
                </a:solidFill>
                <a:latin typeface="Open Sans"/>
                <a:ea typeface="Open Sans"/>
                <a:cs typeface="Open Sans"/>
                <a:sym typeface="Open Sans"/>
              </a:rPr>
              <a:t>.</a:t>
            </a:r>
            <a:endParaRPr sz="700" kern="0" dirty="0">
              <a:solidFill>
                <a:srgbClr val="000000"/>
              </a:solidFill>
              <a:latin typeface="Arial"/>
              <a:cs typeface="Arial"/>
              <a:sym typeface="Arial"/>
            </a:endParaRPr>
          </a:p>
          <a:p>
            <a:pPr defTabSz="609630">
              <a:lnSpc>
                <a:spcPct val="108002"/>
              </a:lnSpc>
              <a:spcAft>
                <a:spcPts val="600"/>
              </a:spcAft>
              <a:buClr>
                <a:srgbClr val="000000"/>
              </a:buClr>
            </a:pPr>
            <a:endParaRPr sz="2000" kern="0" dirty="0">
              <a:solidFill>
                <a:srgbClr val="000000"/>
              </a:solidFill>
              <a:latin typeface="Open Sans"/>
              <a:ea typeface="Open Sans"/>
              <a:cs typeface="Open Sans"/>
              <a:sym typeface="Open Sans"/>
            </a:endParaRPr>
          </a:p>
          <a:p>
            <a:pPr defTabSz="609630">
              <a:lnSpc>
                <a:spcPct val="108002"/>
              </a:lnSpc>
              <a:spcAft>
                <a:spcPts val="600"/>
              </a:spcAft>
              <a:buClr>
                <a:srgbClr val="000000"/>
              </a:buClr>
            </a:pPr>
            <a:endParaRPr sz="2000" kern="0" dirty="0">
              <a:solidFill>
                <a:srgbClr val="000000"/>
              </a:solidFill>
              <a:latin typeface="Open Sans"/>
              <a:ea typeface="Open Sans"/>
              <a:cs typeface="Open Sans"/>
              <a:sym typeface="Open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34"/>
          <p:cNvSpPr txBox="1"/>
          <p:nvPr/>
        </p:nvSpPr>
        <p:spPr>
          <a:xfrm>
            <a:off x="508001" y="385390"/>
            <a:ext cx="10965039" cy="528671"/>
          </a:xfrm>
          <a:prstGeom prst="rect">
            <a:avLst/>
          </a:prstGeom>
          <a:noFill/>
          <a:ln>
            <a:noFill/>
          </a:ln>
        </p:spPr>
        <p:txBody>
          <a:bodyPr spcFirstLastPara="1" wrap="square" lIns="0" tIns="0" rIns="0" bIns="0" anchor="t" anchorCtr="0">
            <a:spAutoFit/>
          </a:bodyPr>
          <a:lstStyle/>
          <a:p>
            <a:pPr defTabSz="609630">
              <a:lnSpc>
                <a:spcPct val="92000"/>
              </a:lnSpc>
              <a:buClr>
                <a:srgbClr val="000000"/>
              </a:buClr>
            </a:pPr>
            <a:r>
              <a:rPr lang="en-US" sz="3734" b="1" kern="0" dirty="0" err="1">
                <a:solidFill>
                  <a:srgbClr val="FE6C39"/>
                </a:solidFill>
                <a:latin typeface="Roboto Condensed"/>
                <a:ea typeface="Roboto Condensed"/>
                <a:cs typeface="Roboto Condensed"/>
                <a:sym typeface="Roboto Condensed"/>
              </a:rPr>
              <a:t>Оральний</a:t>
            </a:r>
            <a:r>
              <a:rPr lang="en-US" sz="3734" b="1" kern="0" dirty="0">
                <a:solidFill>
                  <a:srgbClr val="FE6C39"/>
                </a:solidFill>
                <a:latin typeface="Roboto Condensed"/>
                <a:ea typeface="Roboto Condensed"/>
                <a:cs typeface="Roboto Condensed"/>
                <a:sym typeface="Roboto Condensed"/>
              </a:rPr>
              <a:t> LEN </a:t>
            </a:r>
            <a:r>
              <a:rPr lang="en-US" sz="3734" b="1" kern="0" dirty="0" err="1">
                <a:solidFill>
                  <a:srgbClr val="FE6C39"/>
                </a:solidFill>
                <a:latin typeface="Roboto Condensed"/>
                <a:ea typeface="Roboto Condensed"/>
                <a:cs typeface="Roboto Condensed"/>
                <a:sym typeface="Roboto Condensed"/>
              </a:rPr>
              <a:t>Зберігання</a:t>
            </a:r>
            <a:endParaRPr sz="933" kern="0" dirty="0">
              <a:solidFill>
                <a:srgbClr val="000000"/>
              </a:solidFill>
              <a:latin typeface="Arial"/>
              <a:cs typeface="Arial"/>
              <a:sym typeface="Arial"/>
            </a:endParaRPr>
          </a:p>
        </p:txBody>
      </p:sp>
      <p:sp>
        <p:nvSpPr>
          <p:cNvPr id="561" name="Google Shape;561;p34"/>
          <p:cNvSpPr/>
          <p:nvPr/>
        </p:nvSpPr>
        <p:spPr>
          <a:xfrm rot="-8984890">
            <a:off x="797472" y="1908901"/>
            <a:ext cx="4091907" cy="3897541"/>
          </a:xfrm>
          <a:custGeom>
            <a:avLst/>
            <a:gdLst/>
            <a:ahLst/>
            <a:cxnLst/>
            <a:rect l="l" t="t" r="r" b="b"/>
            <a:pathLst>
              <a:path w="6137860" h="5846312" extrusionOk="0">
                <a:moveTo>
                  <a:pt x="0" y="0"/>
                </a:moveTo>
                <a:lnTo>
                  <a:pt x="6137860" y="0"/>
                </a:lnTo>
                <a:lnTo>
                  <a:pt x="6137860" y="5846312"/>
                </a:lnTo>
                <a:lnTo>
                  <a:pt x="0" y="5846312"/>
                </a:lnTo>
                <a:lnTo>
                  <a:pt x="0" y="0"/>
                </a:lnTo>
                <a:close/>
              </a:path>
            </a:pathLst>
          </a:custGeom>
          <a:blipFill rotWithShape="1">
            <a:blip r:embed="rId3">
              <a:alphaModFix/>
            </a:blip>
            <a:stretch>
              <a:fillRect/>
            </a:stretch>
          </a:blipFill>
          <a:ln>
            <a:noFill/>
          </a:ln>
        </p:spPr>
      </p:sp>
      <p:grpSp>
        <p:nvGrpSpPr>
          <p:cNvPr id="562" name="Google Shape;562;p34"/>
          <p:cNvGrpSpPr/>
          <p:nvPr/>
        </p:nvGrpSpPr>
        <p:grpSpPr>
          <a:xfrm>
            <a:off x="1309451" y="2206574"/>
            <a:ext cx="2777055" cy="3371843"/>
            <a:chOff x="0" y="209331"/>
            <a:chExt cx="5554111" cy="6743684"/>
          </a:xfrm>
        </p:grpSpPr>
        <p:sp>
          <p:nvSpPr>
            <p:cNvPr id="563" name="Google Shape;563;p34"/>
            <p:cNvSpPr/>
            <p:nvPr/>
          </p:nvSpPr>
          <p:spPr>
            <a:xfrm rot="10800000" flipH="1">
              <a:off x="0" y="1875872"/>
              <a:ext cx="5039064" cy="5077143"/>
            </a:xfrm>
            <a:custGeom>
              <a:avLst/>
              <a:gdLst/>
              <a:ahLst/>
              <a:cxnLst/>
              <a:rect l="l" t="t" r="r" b="b"/>
              <a:pathLst>
                <a:path w="5039064" h="5077143" extrusionOk="0">
                  <a:moveTo>
                    <a:pt x="5039064" y="0"/>
                  </a:moveTo>
                  <a:lnTo>
                    <a:pt x="0" y="0"/>
                  </a:lnTo>
                  <a:lnTo>
                    <a:pt x="0" y="5077142"/>
                  </a:lnTo>
                  <a:lnTo>
                    <a:pt x="5039064" y="5077142"/>
                  </a:lnTo>
                  <a:lnTo>
                    <a:pt x="5039064"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564" name="Google Shape;564;p34"/>
            <p:cNvSpPr txBox="1"/>
            <p:nvPr/>
          </p:nvSpPr>
          <p:spPr>
            <a:xfrm>
              <a:off x="1399350" y="3509158"/>
              <a:ext cx="1598646" cy="1165960"/>
            </a:xfrm>
            <a:prstGeom prst="rect">
              <a:avLst/>
            </a:prstGeom>
            <a:noFill/>
            <a:ln>
              <a:noFill/>
            </a:ln>
          </p:spPr>
          <p:txBody>
            <a:bodyPr spcFirstLastPara="1" wrap="square" lIns="0" tIns="0" rIns="0" bIns="0" anchor="t" anchorCtr="0">
              <a:spAutoFit/>
            </a:bodyPr>
            <a:lstStyle/>
            <a:p>
              <a:pPr algn="ctr" defTabSz="609630">
                <a:lnSpc>
                  <a:spcPct val="140009"/>
                </a:lnSpc>
                <a:buClr>
                  <a:srgbClr val="000000"/>
                </a:buClr>
              </a:pPr>
              <a:r>
                <a:rPr lang="en-US" sz="2706" kern="0">
                  <a:solidFill>
                    <a:srgbClr val="F36B2B"/>
                  </a:solidFill>
                  <a:latin typeface="Arial"/>
                  <a:ea typeface="Arial"/>
                  <a:cs typeface="Arial"/>
                  <a:sym typeface="Arial"/>
                </a:rPr>
                <a:t>L</a:t>
              </a:r>
              <a:endParaRPr sz="933" kern="0">
                <a:solidFill>
                  <a:srgbClr val="000000"/>
                </a:solidFill>
                <a:latin typeface="Arial"/>
                <a:cs typeface="Arial"/>
                <a:sym typeface="Arial"/>
              </a:endParaRPr>
            </a:p>
          </p:txBody>
        </p:sp>
        <p:sp>
          <p:nvSpPr>
            <p:cNvPr id="565" name="Google Shape;565;p34"/>
            <p:cNvSpPr/>
            <p:nvPr/>
          </p:nvSpPr>
          <p:spPr>
            <a:xfrm rot="9001455">
              <a:off x="2668818" y="620952"/>
              <a:ext cx="2885293" cy="3409504"/>
            </a:xfrm>
            <a:custGeom>
              <a:avLst/>
              <a:gdLst/>
              <a:ahLst/>
              <a:cxnLst/>
              <a:rect l="l" t="t" r="r" b="b"/>
              <a:pathLst>
                <a:path w="2885293" h="3409504" extrusionOk="0">
                  <a:moveTo>
                    <a:pt x="0" y="0"/>
                  </a:moveTo>
                  <a:lnTo>
                    <a:pt x="2885293" y="0"/>
                  </a:lnTo>
                  <a:lnTo>
                    <a:pt x="2885293" y="3409504"/>
                  </a:lnTo>
                  <a:lnTo>
                    <a:pt x="0" y="3409504"/>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566" name="Google Shape;566;p34"/>
            <p:cNvSpPr/>
            <p:nvPr/>
          </p:nvSpPr>
          <p:spPr>
            <a:xfrm rot="-8500143">
              <a:off x="3254405" y="209331"/>
              <a:ext cx="1275927" cy="1728863"/>
            </a:xfrm>
            <a:custGeom>
              <a:avLst/>
              <a:gdLst/>
              <a:ahLst/>
              <a:cxnLst/>
              <a:rect l="l" t="t" r="r" b="b"/>
              <a:pathLst>
                <a:path w="1275927" h="1728863" extrusionOk="0">
                  <a:moveTo>
                    <a:pt x="0" y="0"/>
                  </a:moveTo>
                  <a:lnTo>
                    <a:pt x="1275927" y="0"/>
                  </a:lnTo>
                  <a:lnTo>
                    <a:pt x="1275927" y="1728864"/>
                  </a:lnTo>
                  <a:lnTo>
                    <a:pt x="0" y="1728864"/>
                  </a:lnTo>
                  <a:lnTo>
                    <a:pt x="0" y="0"/>
                  </a:lnTo>
                  <a:close/>
                </a:path>
              </a:pathLst>
            </a:custGeom>
            <a:blipFill rotWithShape="1">
              <a:blip r:embed="rId6" cstate="email">
                <a:alphaModFix/>
                <a:extLst>
                  <a:ext uri="{28A0092B-C50C-407E-A947-70E740481C1C}">
                    <a14:useLocalDpi xmlns:a14="http://schemas.microsoft.com/office/drawing/2010/main"/>
                  </a:ext>
                </a:extLst>
              </a:blip>
              <a:stretch>
                <a:fillRect/>
              </a:stretch>
            </a:blipFill>
            <a:ln>
              <a:noFill/>
            </a:ln>
          </p:spPr>
        </p:sp>
      </p:grpSp>
      <p:sp>
        <p:nvSpPr>
          <p:cNvPr id="567" name="Google Shape;567;p34"/>
          <p:cNvSpPr txBox="1"/>
          <p:nvPr/>
        </p:nvSpPr>
        <p:spPr>
          <a:xfrm>
            <a:off x="4834002" y="1469997"/>
            <a:ext cx="7241161" cy="5578578"/>
          </a:xfrm>
          <a:prstGeom prst="rect">
            <a:avLst/>
          </a:prstGeom>
          <a:noFill/>
          <a:ln>
            <a:noFill/>
          </a:ln>
        </p:spPr>
        <p:txBody>
          <a:bodyPr spcFirstLastPara="1" wrap="square" lIns="0" tIns="0" rIns="0" bIns="0" anchor="t" anchorCtr="0">
            <a:spAutoFit/>
          </a:bodyPr>
          <a:lstStyle/>
          <a:p>
            <a:pPr defTabSz="609630">
              <a:lnSpc>
                <a:spcPct val="197944"/>
              </a:lnSpc>
              <a:spcAft>
                <a:spcPts val="600"/>
              </a:spcAft>
              <a:buClr>
                <a:srgbClr val="000000"/>
              </a:buClr>
            </a:pPr>
            <a:endParaRPr sz="1200" kern="0" dirty="0">
              <a:solidFill>
                <a:srgbClr val="000000"/>
              </a:solidFill>
              <a:latin typeface="Calibri"/>
              <a:ea typeface="Calibri"/>
              <a:cs typeface="Calibri"/>
              <a:sym typeface="Calibri"/>
            </a:endParaRPr>
          </a:p>
          <a:p>
            <a:pPr marL="475002" lvl="1" indent="-237500" defTabSz="609630">
              <a:lnSpc>
                <a:spcPct val="108002"/>
              </a:lnSpc>
              <a:spcAft>
                <a:spcPts val="600"/>
              </a:spcAft>
              <a:buClr>
                <a:srgbClr val="000000"/>
              </a:buClr>
              <a:buSzPts val="3299"/>
              <a:buFont typeface="Arial"/>
              <a:buChar char="•"/>
            </a:pPr>
            <a:r>
              <a:rPr lang="en-US" sz="2199" kern="0" dirty="0" err="1">
                <a:solidFill>
                  <a:srgbClr val="000000"/>
                </a:solidFill>
                <a:latin typeface="Open Sans"/>
                <a:ea typeface="Open Sans"/>
                <a:cs typeface="Open Sans"/>
                <a:sym typeface="Open Sans"/>
              </a:rPr>
              <a:t>Таблетки</a:t>
            </a:r>
            <a:r>
              <a:rPr lang="en-US" sz="2199" kern="0" dirty="0">
                <a:solidFill>
                  <a:srgbClr val="000000"/>
                </a:solidFill>
                <a:latin typeface="Open Sans"/>
                <a:ea typeface="Open Sans"/>
                <a:cs typeface="Open Sans"/>
                <a:sym typeface="Open Sans"/>
              </a:rPr>
              <a:t> LEN (300 </a:t>
            </a:r>
            <a:r>
              <a:rPr lang="en-US" sz="2199" kern="0" dirty="0" err="1">
                <a:solidFill>
                  <a:srgbClr val="000000"/>
                </a:solidFill>
                <a:latin typeface="Open Sans"/>
                <a:ea typeface="Open Sans"/>
                <a:cs typeface="Open Sans"/>
                <a:sym typeface="Open Sans"/>
              </a:rPr>
              <a:t>мг</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упаковані</a:t>
            </a:r>
            <a:r>
              <a:rPr lang="en-US" sz="2199" kern="0" dirty="0">
                <a:solidFill>
                  <a:srgbClr val="000000"/>
                </a:solidFill>
                <a:latin typeface="Open Sans"/>
                <a:ea typeface="Open Sans"/>
                <a:cs typeface="Open Sans"/>
                <a:sym typeface="Open Sans"/>
              </a:rPr>
              <a:t> в </a:t>
            </a:r>
            <a:r>
              <a:rPr lang="en-US" sz="2199" kern="0" dirty="0" err="1">
                <a:solidFill>
                  <a:srgbClr val="000000"/>
                </a:solidFill>
                <a:latin typeface="Open Sans"/>
                <a:ea typeface="Open Sans"/>
                <a:cs typeface="Open Sans"/>
                <a:sym typeface="Open Sans"/>
              </a:rPr>
              <a:t>пластикові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флакони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кожен</a:t>
            </a:r>
            <a:r>
              <a:rPr lang="en-US" sz="2199" kern="0" dirty="0">
                <a:solidFill>
                  <a:srgbClr val="000000"/>
                </a:solidFill>
                <a:latin typeface="Open Sans"/>
                <a:ea typeface="Open Sans"/>
                <a:cs typeface="Open Sans"/>
                <a:sym typeface="Open Sans"/>
              </a:rPr>
              <a:t> з </a:t>
            </a:r>
            <a:r>
              <a:rPr lang="en-US" sz="2199" kern="0" dirty="0" err="1">
                <a:solidFill>
                  <a:srgbClr val="000000"/>
                </a:solidFill>
                <a:latin typeface="Open Sans"/>
                <a:ea typeface="Open Sans"/>
                <a:cs typeface="Open Sans"/>
                <a:sym typeface="Open Sans"/>
              </a:rPr>
              <a:t>яких</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містить</a:t>
            </a:r>
            <a:r>
              <a:rPr lang="en-US" sz="2199" kern="0" dirty="0">
                <a:solidFill>
                  <a:srgbClr val="000000"/>
                </a:solidFill>
                <a:latin typeface="Open Sans"/>
                <a:ea typeface="Open Sans"/>
                <a:cs typeface="Open Sans"/>
                <a:sym typeface="Open Sans"/>
              </a:rPr>
              <a:t> 4 </a:t>
            </a:r>
            <a:r>
              <a:rPr lang="en-US" sz="2199" kern="0" dirty="0" err="1">
                <a:solidFill>
                  <a:srgbClr val="000000"/>
                </a:solidFill>
                <a:latin typeface="Open Sans"/>
                <a:ea typeface="Open Sans"/>
                <a:cs typeface="Open Sans"/>
                <a:sym typeface="Open Sans"/>
              </a:rPr>
              <a:t>таблетки</a:t>
            </a:r>
            <a:r>
              <a:rPr lang="en-US" sz="2199" kern="0" dirty="0">
                <a:solidFill>
                  <a:srgbClr val="000000"/>
                </a:solidFill>
                <a:latin typeface="Open Sans"/>
                <a:ea typeface="Open Sans"/>
                <a:cs typeface="Open Sans"/>
                <a:sym typeface="Open Sans"/>
              </a:rPr>
              <a:t> LEN, і </a:t>
            </a:r>
            <a:r>
              <a:rPr lang="en-US" sz="2199" kern="0" dirty="0" err="1">
                <a:solidFill>
                  <a:srgbClr val="000000"/>
                </a:solidFill>
                <a:latin typeface="Open Sans"/>
                <a:ea typeface="Open Sans"/>
                <a:cs typeface="Open Sans"/>
                <a:sym typeface="Open Sans"/>
              </a:rPr>
              <a:t>повинні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видаватися</a:t>
            </a:r>
            <a:r>
              <a:rPr lang="en-US" sz="2199" kern="0" dirty="0">
                <a:solidFill>
                  <a:srgbClr val="000000"/>
                </a:solidFill>
                <a:latin typeface="Open Sans"/>
                <a:ea typeface="Open Sans"/>
                <a:cs typeface="Open Sans"/>
                <a:sym typeface="Open Sans"/>
              </a:rPr>
              <a:t> в </a:t>
            </a:r>
            <a:r>
              <a:rPr lang="en-US" sz="2199" kern="0" dirty="0" err="1">
                <a:solidFill>
                  <a:srgbClr val="000000"/>
                </a:solidFill>
                <a:latin typeface="Open Sans"/>
                <a:ea typeface="Open Sans"/>
                <a:cs typeface="Open Sans"/>
                <a:sym typeface="Open Sans"/>
              </a:rPr>
              <a:t>оригінальній</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упаковці</a:t>
            </a:r>
            <a:r>
              <a:rPr lang="en-US" sz="2199"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a:p>
            <a:pPr marL="475002" lvl="1" indent="-237500" defTabSz="609630">
              <a:lnSpc>
                <a:spcPct val="108002"/>
              </a:lnSpc>
              <a:spcAft>
                <a:spcPts val="600"/>
              </a:spcAft>
              <a:buClr>
                <a:srgbClr val="000000"/>
              </a:buClr>
              <a:buSzPts val="3299"/>
              <a:buFont typeface="Arial"/>
              <a:buChar char="•"/>
            </a:pPr>
            <a:r>
              <a:rPr lang="en-US" sz="2199" kern="0" dirty="0" err="1">
                <a:solidFill>
                  <a:srgbClr val="000000"/>
                </a:solidFill>
                <a:latin typeface="Open Sans"/>
                <a:ea typeface="Open Sans"/>
                <a:cs typeface="Open Sans"/>
                <a:sym typeface="Open Sans"/>
              </a:rPr>
              <a:t>Пластикові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пляшки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містять</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осушувач</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для</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регулювання</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вологості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який</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повинен</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залишатися</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на</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місці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до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повного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використання</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таблеток</a:t>
            </a:r>
            <a:r>
              <a:rPr lang="en-US" sz="2199"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a:p>
            <a:pPr marL="475002" lvl="1" indent="-237500" defTabSz="609630">
              <a:lnSpc>
                <a:spcPct val="108002"/>
              </a:lnSpc>
              <a:spcAft>
                <a:spcPts val="600"/>
              </a:spcAft>
              <a:buClr>
                <a:srgbClr val="000000"/>
              </a:buClr>
              <a:buSzPts val="3299"/>
              <a:buFont typeface="Arial"/>
              <a:buChar char="•"/>
            </a:pPr>
            <a:r>
              <a:rPr lang="en-US" sz="2199" kern="0" dirty="0" err="1">
                <a:solidFill>
                  <a:srgbClr val="000000"/>
                </a:solidFill>
                <a:latin typeface="Open Sans"/>
                <a:ea typeface="Open Sans"/>
                <a:cs typeface="Open Sans"/>
                <a:sym typeface="Open Sans"/>
              </a:rPr>
              <a:t>Флакони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повинні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бути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щільно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закриті</a:t>
            </a:r>
            <a:r>
              <a:rPr lang="en-US" sz="2199" kern="0" dirty="0">
                <a:solidFill>
                  <a:srgbClr val="000000"/>
                </a:solidFill>
                <a:latin typeface="Open Sans"/>
                <a:ea typeface="Open Sans"/>
                <a:cs typeface="Open Sans"/>
                <a:sym typeface="Open Sans"/>
              </a:rPr>
              <a:t> і </a:t>
            </a:r>
            <a:r>
              <a:rPr lang="en-US" sz="2199" kern="0" dirty="0" err="1">
                <a:solidFill>
                  <a:srgbClr val="000000"/>
                </a:solidFill>
                <a:latin typeface="Open Sans"/>
                <a:ea typeface="Open Sans"/>
                <a:cs typeface="Open Sans"/>
                <a:sym typeface="Open Sans"/>
              </a:rPr>
              <a:t>не</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повинні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відкриватися</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до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моменту</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використання</a:t>
            </a:r>
            <a:r>
              <a:rPr lang="en-US" sz="2199"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a:p>
            <a:pPr marL="475002" lvl="1" indent="-237500" defTabSz="609630">
              <a:lnSpc>
                <a:spcPct val="108002"/>
              </a:lnSpc>
              <a:spcAft>
                <a:spcPts val="600"/>
              </a:spcAft>
              <a:buClr>
                <a:srgbClr val="000000"/>
              </a:buClr>
              <a:buSzPts val="3299"/>
              <a:buFont typeface="Arial"/>
              <a:buChar char="•"/>
            </a:pPr>
            <a:r>
              <a:rPr lang="en-US" sz="2199" kern="0" dirty="0" err="1">
                <a:solidFill>
                  <a:srgbClr val="000000"/>
                </a:solidFill>
                <a:latin typeface="Open Sans"/>
                <a:ea typeface="Open Sans"/>
                <a:cs typeface="Open Sans"/>
                <a:sym typeface="Open Sans"/>
              </a:rPr>
              <a:t>Таблетки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не</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слід</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використовувати</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якщо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упаковка</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пошкоджена</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або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відсутня</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або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якщо</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термін</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придатності</a:t>
            </a:r>
            <a:r>
              <a:rPr lang="en-US" sz="2199" kern="0" dirty="0">
                <a:solidFill>
                  <a:srgbClr val="000000"/>
                </a:solidFill>
                <a:latin typeface="Open Sans"/>
                <a:ea typeface="Open Sans"/>
                <a:cs typeface="Open Sans"/>
                <a:sym typeface="Open Sans"/>
              </a:rPr>
              <a:t> </a:t>
            </a:r>
            <a:r>
              <a:rPr lang="en-US" sz="2199" kern="0" dirty="0" err="1">
                <a:solidFill>
                  <a:srgbClr val="000000"/>
                </a:solidFill>
                <a:latin typeface="Open Sans"/>
                <a:ea typeface="Open Sans"/>
                <a:cs typeface="Open Sans"/>
                <a:sym typeface="Open Sans"/>
              </a:rPr>
              <a:t>закінчився</a:t>
            </a:r>
            <a:r>
              <a:rPr lang="en-US" sz="2199"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a:p>
            <a:pPr defTabSz="609630">
              <a:lnSpc>
                <a:spcPct val="108002"/>
              </a:lnSpc>
              <a:spcAft>
                <a:spcPts val="600"/>
              </a:spcAft>
              <a:buClr>
                <a:srgbClr val="000000"/>
              </a:buClr>
            </a:pPr>
            <a:endParaRPr sz="2199" kern="0" dirty="0">
              <a:solidFill>
                <a:srgbClr val="000000"/>
              </a:solidFill>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35"/>
          <p:cNvSpPr txBox="1"/>
          <p:nvPr/>
        </p:nvSpPr>
        <p:spPr>
          <a:xfrm>
            <a:off x="685801" y="774701"/>
            <a:ext cx="10965039" cy="528671"/>
          </a:xfrm>
          <a:prstGeom prst="rect">
            <a:avLst/>
          </a:prstGeom>
          <a:noFill/>
          <a:ln>
            <a:noFill/>
          </a:ln>
        </p:spPr>
        <p:txBody>
          <a:bodyPr spcFirstLastPara="1" wrap="square" lIns="0" tIns="0" rIns="0" bIns="0" anchor="t" anchorCtr="0">
            <a:spAutoFit/>
          </a:bodyPr>
          <a:lstStyle/>
          <a:p>
            <a:pPr defTabSz="609630">
              <a:lnSpc>
                <a:spcPct val="92000"/>
              </a:lnSpc>
            </a:pPr>
            <a:r>
              <a:rPr lang="en-US" sz="3700" b="1" kern="0" dirty="0" err="1">
                <a:solidFill>
                  <a:srgbClr val="FE6C39"/>
                </a:solidFill>
                <a:latin typeface="Roboto Condensed"/>
                <a:ea typeface="Roboto Condensed"/>
                <a:cs typeface="Roboto Condensed"/>
                <a:sym typeface="Roboto Condensed"/>
              </a:rPr>
              <a:t>Зберігання</a:t>
            </a:r>
            <a:r>
              <a:rPr lang="en-US" sz="3700" b="1" kern="0" dirty="0">
                <a:solidFill>
                  <a:srgbClr val="FE6C39"/>
                </a:solidFill>
                <a:latin typeface="Roboto Condensed"/>
                <a:ea typeface="Roboto Condensed"/>
                <a:cs typeface="Roboto Condensed"/>
                <a:sym typeface="Roboto Condensed"/>
              </a:rPr>
              <a:t> LEN </a:t>
            </a:r>
            <a:endParaRPr lang="en-US" sz="3700" b="1" kern="0" dirty="0">
              <a:solidFill>
                <a:srgbClr val="FE6C39"/>
              </a:solidFill>
              <a:latin typeface="Roboto Condensed"/>
              <a:ea typeface="Roboto Condensed"/>
              <a:cs typeface="Roboto Condensed"/>
            </a:endParaRPr>
          </a:p>
        </p:txBody>
      </p:sp>
      <p:sp>
        <p:nvSpPr>
          <p:cNvPr id="573" name="Google Shape;573;p35"/>
          <p:cNvSpPr/>
          <p:nvPr/>
        </p:nvSpPr>
        <p:spPr>
          <a:xfrm rot="-8984890">
            <a:off x="797472" y="1908901"/>
            <a:ext cx="4091907" cy="3897541"/>
          </a:xfrm>
          <a:custGeom>
            <a:avLst/>
            <a:gdLst/>
            <a:ahLst/>
            <a:cxnLst/>
            <a:rect l="l" t="t" r="r" b="b"/>
            <a:pathLst>
              <a:path w="6137860" h="5846312" extrusionOk="0">
                <a:moveTo>
                  <a:pt x="0" y="0"/>
                </a:moveTo>
                <a:lnTo>
                  <a:pt x="6137860" y="0"/>
                </a:lnTo>
                <a:lnTo>
                  <a:pt x="6137860" y="5846312"/>
                </a:lnTo>
                <a:lnTo>
                  <a:pt x="0" y="5846312"/>
                </a:lnTo>
                <a:lnTo>
                  <a:pt x="0" y="0"/>
                </a:lnTo>
                <a:close/>
              </a:path>
            </a:pathLst>
          </a:custGeom>
          <a:blipFill rotWithShape="1">
            <a:blip r:embed="rId3">
              <a:alphaModFix/>
            </a:blip>
            <a:stretch>
              <a:fillRect/>
            </a:stretch>
          </a:blipFill>
          <a:ln>
            <a:noFill/>
          </a:ln>
        </p:spPr>
      </p:sp>
      <p:grpSp>
        <p:nvGrpSpPr>
          <p:cNvPr id="574" name="Google Shape;574;p35"/>
          <p:cNvGrpSpPr/>
          <p:nvPr/>
        </p:nvGrpSpPr>
        <p:grpSpPr>
          <a:xfrm>
            <a:off x="1309451" y="2206574"/>
            <a:ext cx="2777055" cy="3371843"/>
            <a:chOff x="0" y="209331"/>
            <a:chExt cx="5554111" cy="6743684"/>
          </a:xfrm>
        </p:grpSpPr>
        <p:sp>
          <p:nvSpPr>
            <p:cNvPr id="575" name="Google Shape;575;p35"/>
            <p:cNvSpPr/>
            <p:nvPr/>
          </p:nvSpPr>
          <p:spPr>
            <a:xfrm rot="10800000" flipH="1">
              <a:off x="0" y="1875872"/>
              <a:ext cx="5039064" cy="5077143"/>
            </a:xfrm>
            <a:custGeom>
              <a:avLst/>
              <a:gdLst/>
              <a:ahLst/>
              <a:cxnLst/>
              <a:rect l="l" t="t" r="r" b="b"/>
              <a:pathLst>
                <a:path w="5039064" h="5077143" extrusionOk="0">
                  <a:moveTo>
                    <a:pt x="5039064" y="0"/>
                  </a:moveTo>
                  <a:lnTo>
                    <a:pt x="0" y="0"/>
                  </a:lnTo>
                  <a:lnTo>
                    <a:pt x="0" y="5077142"/>
                  </a:lnTo>
                  <a:lnTo>
                    <a:pt x="5039064" y="5077142"/>
                  </a:lnTo>
                  <a:lnTo>
                    <a:pt x="5039064"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576" name="Google Shape;576;p35"/>
            <p:cNvSpPr txBox="1"/>
            <p:nvPr/>
          </p:nvSpPr>
          <p:spPr>
            <a:xfrm>
              <a:off x="1399350" y="3509158"/>
              <a:ext cx="1598646" cy="1165960"/>
            </a:xfrm>
            <a:prstGeom prst="rect">
              <a:avLst/>
            </a:prstGeom>
            <a:noFill/>
            <a:ln>
              <a:noFill/>
            </a:ln>
          </p:spPr>
          <p:txBody>
            <a:bodyPr spcFirstLastPara="1" wrap="square" lIns="0" tIns="0" rIns="0" bIns="0" anchor="t" anchorCtr="0">
              <a:spAutoFit/>
            </a:bodyPr>
            <a:lstStyle/>
            <a:p>
              <a:pPr algn="ctr" defTabSz="609630">
                <a:lnSpc>
                  <a:spcPct val="140009"/>
                </a:lnSpc>
                <a:buClr>
                  <a:srgbClr val="000000"/>
                </a:buClr>
              </a:pPr>
              <a:r>
                <a:rPr lang="en-US" sz="2706" kern="0">
                  <a:solidFill>
                    <a:srgbClr val="F36B2B"/>
                  </a:solidFill>
                  <a:latin typeface="Arial"/>
                  <a:ea typeface="Arial"/>
                  <a:cs typeface="Arial"/>
                  <a:sym typeface="Arial"/>
                </a:rPr>
                <a:t>L</a:t>
              </a:r>
              <a:endParaRPr sz="933" kern="0">
                <a:solidFill>
                  <a:srgbClr val="000000"/>
                </a:solidFill>
                <a:latin typeface="Arial"/>
                <a:cs typeface="Arial"/>
                <a:sym typeface="Arial"/>
              </a:endParaRPr>
            </a:p>
          </p:txBody>
        </p:sp>
        <p:sp>
          <p:nvSpPr>
            <p:cNvPr id="577" name="Google Shape;577;p35"/>
            <p:cNvSpPr/>
            <p:nvPr/>
          </p:nvSpPr>
          <p:spPr>
            <a:xfrm rot="9001455">
              <a:off x="2668818" y="620952"/>
              <a:ext cx="2885293" cy="3409504"/>
            </a:xfrm>
            <a:custGeom>
              <a:avLst/>
              <a:gdLst/>
              <a:ahLst/>
              <a:cxnLst/>
              <a:rect l="l" t="t" r="r" b="b"/>
              <a:pathLst>
                <a:path w="2885293" h="3409504" extrusionOk="0">
                  <a:moveTo>
                    <a:pt x="0" y="0"/>
                  </a:moveTo>
                  <a:lnTo>
                    <a:pt x="2885293" y="0"/>
                  </a:lnTo>
                  <a:lnTo>
                    <a:pt x="2885293" y="3409504"/>
                  </a:lnTo>
                  <a:lnTo>
                    <a:pt x="0" y="3409504"/>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578" name="Google Shape;578;p35"/>
            <p:cNvSpPr/>
            <p:nvPr/>
          </p:nvSpPr>
          <p:spPr>
            <a:xfrm rot="-8500143">
              <a:off x="3254405" y="209331"/>
              <a:ext cx="1275927" cy="1728863"/>
            </a:xfrm>
            <a:custGeom>
              <a:avLst/>
              <a:gdLst/>
              <a:ahLst/>
              <a:cxnLst/>
              <a:rect l="l" t="t" r="r" b="b"/>
              <a:pathLst>
                <a:path w="1275927" h="1728863" extrusionOk="0">
                  <a:moveTo>
                    <a:pt x="0" y="0"/>
                  </a:moveTo>
                  <a:lnTo>
                    <a:pt x="1275927" y="0"/>
                  </a:lnTo>
                  <a:lnTo>
                    <a:pt x="1275927" y="1728864"/>
                  </a:lnTo>
                  <a:lnTo>
                    <a:pt x="0" y="1728864"/>
                  </a:lnTo>
                  <a:lnTo>
                    <a:pt x="0" y="0"/>
                  </a:lnTo>
                  <a:close/>
                </a:path>
              </a:pathLst>
            </a:custGeom>
            <a:blipFill rotWithShape="1">
              <a:blip r:embed="rId6" cstate="email">
                <a:alphaModFix/>
                <a:extLst>
                  <a:ext uri="{28A0092B-C50C-407E-A947-70E740481C1C}">
                    <a14:useLocalDpi xmlns:a14="http://schemas.microsoft.com/office/drawing/2010/main"/>
                  </a:ext>
                </a:extLst>
              </a:blip>
              <a:stretch>
                <a:fillRect/>
              </a:stretch>
            </a:blipFill>
            <a:ln>
              <a:noFill/>
            </a:ln>
          </p:spPr>
        </p:sp>
      </p:grpSp>
      <p:sp>
        <p:nvSpPr>
          <p:cNvPr id="579" name="Google Shape;579;p35"/>
          <p:cNvSpPr/>
          <p:nvPr/>
        </p:nvSpPr>
        <p:spPr>
          <a:xfrm>
            <a:off x="445389" y="2057400"/>
            <a:ext cx="1032441" cy="2743200"/>
          </a:xfrm>
          <a:custGeom>
            <a:avLst/>
            <a:gdLst/>
            <a:ahLst/>
            <a:cxnLst/>
            <a:rect l="l" t="t" r="r" b="b"/>
            <a:pathLst>
              <a:path w="1548661" h="4114800" extrusionOk="0">
                <a:moveTo>
                  <a:pt x="0" y="0"/>
                </a:moveTo>
                <a:lnTo>
                  <a:pt x="1548661" y="0"/>
                </a:lnTo>
                <a:lnTo>
                  <a:pt x="1548661" y="4114800"/>
                </a:lnTo>
                <a:lnTo>
                  <a:pt x="0" y="4114800"/>
                </a:lnTo>
                <a:lnTo>
                  <a:pt x="0" y="0"/>
                </a:lnTo>
                <a:close/>
              </a:path>
            </a:pathLst>
          </a:custGeom>
          <a:blipFill rotWithShape="1">
            <a:blip r:embed="rId7" cstate="email">
              <a:alphaModFix/>
              <a:extLst>
                <a:ext uri="{28A0092B-C50C-407E-A947-70E740481C1C}">
                  <a14:useLocalDpi xmlns:a14="http://schemas.microsoft.com/office/drawing/2010/main"/>
                </a:ext>
              </a:extLst>
            </a:blip>
            <a:stretch>
              <a:fillRect/>
            </a:stretch>
          </a:blipFill>
          <a:ln>
            <a:noFill/>
          </a:ln>
        </p:spPr>
      </p:sp>
      <p:sp>
        <p:nvSpPr>
          <p:cNvPr id="580" name="Google Shape;580;p35"/>
          <p:cNvSpPr txBox="1"/>
          <p:nvPr/>
        </p:nvSpPr>
        <p:spPr>
          <a:xfrm>
            <a:off x="5252536" y="1250358"/>
            <a:ext cx="6543849" cy="4958409"/>
          </a:xfrm>
          <a:prstGeom prst="rect">
            <a:avLst/>
          </a:prstGeom>
          <a:noFill/>
          <a:ln>
            <a:noFill/>
          </a:ln>
        </p:spPr>
        <p:txBody>
          <a:bodyPr spcFirstLastPara="1" wrap="square" lIns="0" tIns="0" rIns="0" bIns="0" anchor="t" anchorCtr="0">
            <a:spAutoFit/>
          </a:bodyPr>
          <a:lstStyle/>
          <a:p>
            <a:pPr marL="585633" lvl="1" indent="-292817" defTabSz="609630">
              <a:lnSpc>
                <a:spcPct val="108013"/>
              </a:lnSpc>
              <a:buClr>
                <a:srgbClr val="000000"/>
              </a:buClr>
              <a:buSzPts val="4068"/>
              <a:buFont typeface="Arial"/>
              <a:buChar char="•"/>
            </a:pPr>
            <a:r>
              <a:rPr lang="en-US" sz="2712" kern="0" dirty="0" err="1">
                <a:solidFill>
                  <a:srgbClr val="000000"/>
                </a:solidFill>
                <a:latin typeface="Open Sans"/>
                <a:ea typeface="Open Sans"/>
                <a:cs typeface="Open Sans"/>
                <a:sym typeface="Open Sans"/>
              </a:rPr>
              <a:t>Флакони</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пляшки</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та</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блістерні</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упаковки</a:t>
            </a:r>
            <a:r>
              <a:rPr lang="en-US" sz="2712" kern="0" dirty="0">
                <a:solidFill>
                  <a:srgbClr val="000000"/>
                </a:solidFill>
                <a:latin typeface="Open Sans"/>
                <a:ea typeface="Open Sans"/>
                <a:cs typeface="Open Sans"/>
                <a:sym typeface="Open Sans"/>
              </a:rPr>
              <a:t> LEN </a:t>
            </a:r>
            <a:r>
              <a:rPr lang="en-US" sz="2712" kern="0" dirty="0" err="1">
                <a:solidFill>
                  <a:srgbClr val="000000"/>
                </a:solidFill>
                <a:latin typeface="Open Sans"/>
                <a:ea typeface="Open Sans"/>
                <a:cs typeface="Open Sans"/>
                <a:sym typeface="Open Sans"/>
              </a:rPr>
              <a:t>слід</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зберігати</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при</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температурі</a:t>
            </a:r>
            <a:r>
              <a:rPr lang="en-US" sz="2712"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a:p>
            <a:pPr marL="1171267" lvl="2" indent="-390422" defTabSz="609630">
              <a:lnSpc>
                <a:spcPct val="108013"/>
              </a:lnSpc>
              <a:buClr>
                <a:srgbClr val="000000"/>
              </a:buClr>
              <a:buSzPts val="4068"/>
              <a:buFont typeface="Arial"/>
              <a:buChar char="⚬"/>
            </a:pPr>
            <a:r>
              <a:rPr lang="en-US" sz="2712" b="1" kern="0" dirty="0">
                <a:solidFill>
                  <a:srgbClr val="000000"/>
                </a:solidFill>
                <a:latin typeface="Open Sans"/>
                <a:ea typeface="Open Sans"/>
                <a:cs typeface="Open Sans"/>
                <a:sym typeface="Open Sans"/>
              </a:rPr>
              <a:t> 20-25 °C </a:t>
            </a:r>
            <a:r>
              <a:rPr lang="en-US" sz="2712" kern="0" dirty="0">
                <a:solidFill>
                  <a:srgbClr val="000000"/>
                </a:solidFill>
                <a:latin typeface="Open Sans"/>
                <a:ea typeface="Open Sans"/>
                <a:cs typeface="Open Sans"/>
                <a:sym typeface="Open Sans"/>
              </a:rPr>
              <a:t>(</a:t>
            </a:r>
            <a:r>
              <a:rPr lang="en-US" sz="2712" kern="0" dirty="0" err="1">
                <a:solidFill>
                  <a:srgbClr val="000000"/>
                </a:solidFill>
                <a:latin typeface="Open Sans"/>
                <a:ea typeface="Open Sans"/>
                <a:cs typeface="Open Sans"/>
                <a:sym typeface="Open Sans"/>
              </a:rPr>
              <a:t>допускається</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до</a:t>
            </a:r>
            <a:r>
              <a:rPr lang="en-US" sz="2712" kern="0" dirty="0">
                <a:solidFill>
                  <a:srgbClr val="000000"/>
                </a:solidFill>
                <a:latin typeface="Open Sans"/>
                <a:ea typeface="Open Sans"/>
                <a:cs typeface="Open Sans"/>
                <a:sym typeface="Open Sans"/>
              </a:rPr>
              <a:t> 30 °C)</a:t>
            </a:r>
            <a:endParaRPr sz="933" kern="0" dirty="0">
              <a:solidFill>
                <a:srgbClr val="000000"/>
              </a:solidFill>
              <a:latin typeface="Arial"/>
              <a:cs typeface="Arial"/>
              <a:sym typeface="Arial"/>
            </a:endParaRPr>
          </a:p>
          <a:p>
            <a:pPr marL="1171267" lvl="2" indent="-390422" defTabSz="609630">
              <a:lnSpc>
                <a:spcPct val="108013"/>
              </a:lnSpc>
              <a:buClr>
                <a:srgbClr val="000000"/>
              </a:buClr>
              <a:buSzPts val="4068"/>
              <a:buFont typeface="Arial"/>
              <a:buChar char="⚬"/>
            </a:pPr>
            <a:r>
              <a:rPr lang="en-US" sz="2712" b="1" kern="0" dirty="0">
                <a:solidFill>
                  <a:srgbClr val="000000"/>
                </a:solidFill>
                <a:latin typeface="Open Sans"/>
                <a:ea typeface="Open Sans"/>
                <a:cs typeface="Open Sans"/>
                <a:sym typeface="Open Sans"/>
              </a:rPr>
              <a:t>68-77°F </a:t>
            </a:r>
            <a:r>
              <a:rPr lang="en-US" sz="2712" kern="0" dirty="0">
                <a:solidFill>
                  <a:srgbClr val="000000"/>
                </a:solidFill>
                <a:latin typeface="Open Sans"/>
                <a:ea typeface="Open Sans"/>
                <a:cs typeface="Open Sans"/>
                <a:sym typeface="Open Sans"/>
              </a:rPr>
              <a:t>(</a:t>
            </a:r>
            <a:r>
              <a:rPr lang="en-US" sz="2712" kern="0" dirty="0" err="1">
                <a:solidFill>
                  <a:srgbClr val="000000"/>
                </a:solidFill>
                <a:latin typeface="Open Sans"/>
                <a:ea typeface="Open Sans"/>
                <a:cs typeface="Open Sans"/>
                <a:sym typeface="Open Sans"/>
              </a:rPr>
              <a:t>допускається</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до</a:t>
            </a:r>
            <a:r>
              <a:rPr lang="en-US" sz="2712" kern="0" dirty="0">
                <a:solidFill>
                  <a:srgbClr val="000000"/>
                </a:solidFill>
                <a:latin typeface="Open Sans"/>
                <a:ea typeface="Open Sans"/>
                <a:cs typeface="Open Sans"/>
                <a:sym typeface="Open Sans"/>
              </a:rPr>
              <a:t> 86°F)</a:t>
            </a:r>
            <a:endParaRPr sz="933" kern="0" dirty="0">
              <a:solidFill>
                <a:srgbClr val="000000"/>
              </a:solidFill>
              <a:latin typeface="Arial"/>
              <a:cs typeface="Arial"/>
              <a:sym typeface="Arial"/>
            </a:endParaRPr>
          </a:p>
          <a:p>
            <a:pPr defTabSz="609630">
              <a:lnSpc>
                <a:spcPct val="108013"/>
              </a:lnSpc>
              <a:buClr>
                <a:srgbClr val="000000"/>
              </a:buClr>
            </a:pPr>
            <a:endParaRPr sz="2712" kern="0" dirty="0">
              <a:solidFill>
                <a:srgbClr val="000000"/>
              </a:solidFill>
              <a:latin typeface="Open Sans"/>
              <a:ea typeface="Open Sans"/>
              <a:cs typeface="Open Sans"/>
              <a:sym typeface="Open Sans"/>
            </a:endParaRPr>
          </a:p>
          <a:p>
            <a:pPr marL="585633" lvl="1" indent="-292817" defTabSz="609630">
              <a:lnSpc>
                <a:spcPct val="108013"/>
              </a:lnSpc>
              <a:buClr>
                <a:srgbClr val="000000"/>
              </a:buClr>
              <a:buSzPts val="4068"/>
              <a:buFont typeface="Arial"/>
              <a:buChar char="•"/>
            </a:pP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Не</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заморожуйте</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флакони</a:t>
            </a:r>
            <a:r>
              <a:rPr lang="en-US" sz="2712" kern="0" dirty="0">
                <a:solidFill>
                  <a:srgbClr val="000000"/>
                </a:solidFill>
                <a:latin typeface="Open Sans"/>
                <a:ea typeface="Open Sans"/>
                <a:cs typeface="Open Sans"/>
                <a:sym typeface="Open Sans"/>
              </a:rPr>
              <a:t>. </a:t>
            </a:r>
            <a:endParaRPr sz="933" kern="0" dirty="0">
              <a:solidFill>
                <a:srgbClr val="000000"/>
              </a:solidFill>
              <a:latin typeface="Arial"/>
              <a:cs typeface="Arial"/>
              <a:sym typeface="Arial"/>
            </a:endParaRPr>
          </a:p>
          <a:p>
            <a:pPr marL="585633" lvl="1" indent="-292817" defTabSz="609630">
              <a:lnSpc>
                <a:spcPct val="108013"/>
              </a:lnSpc>
              <a:buClr>
                <a:srgbClr val="000000"/>
              </a:buClr>
              <a:buSzPts val="4068"/>
              <a:buFont typeface="Arial"/>
              <a:buChar char="•"/>
            </a:pPr>
            <a:r>
              <a:rPr lang="en-US" sz="2712" kern="0" dirty="0">
                <a:solidFill>
                  <a:srgbClr val="000000"/>
                </a:solidFill>
                <a:latin typeface="Open Sans"/>
                <a:ea typeface="Open Sans"/>
                <a:cs typeface="Open Sans"/>
                <a:sym typeface="Open Sans"/>
              </a:rPr>
              <a:t> LEN </a:t>
            </a:r>
            <a:r>
              <a:rPr lang="en-US" sz="2712" kern="0" dirty="0" err="1">
                <a:solidFill>
                  <a:srgbClr val="000000"/>
                </a:solidFill>
                <a:latin typeface="Open Sans"/>
                <a:ea typeface="Open Sans"/>
                <a:cs typeface="Open Sans"/>
                <a:sym typeface="Open Sans"/>
              </a:rPr>
              <a:t>не</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слід</a:t>
            </a:r>
            <a:r>
              <a:rPr lang="en-US" sz="2712" kern="0" dirty="0">
                <a:solidFill>
                  <a:srgbClr val="000000"/>
                </a:solidFill>
                <a:latin typeface="Open Sans"/>
                <a:ea typeface="Open Sans"/>
                <a:cs typeface="Open Sans"/>
                <a:sym typeface="Open Sans"/>
              </a:rPr>
              <a:t> </a:t>
            </a:r>
            <a:r>
              <a:rPr lang="en-US" sz="2712" kern="0" dirty="0" err="1">
                <a:solidFill>
                  <a:srgbClr val="000000"/>
                </a:solidFill>
                <a:latin typeface="Open Sans"/>
                <a:ea typeface="Open Sans"/>
                <a:cs typeface="Open Sans"/>
                <a:sym typeface="Open Sans"/>
              </a:rPr>
              <a:t>зберігати</a:t>
            </a:r>
            <a:r>
              <a:rPr lang="en-US" sz="2712" kern="0" dirty="0">
                <a:solidFill>
                  <a:srgbClr val="000000"/>
                </a:solidFill>
                <a:latin typeface="Open Sans"/>
                <a:ea typeface="Open Sans"/>
                <a:cs typeface="Open Sans"/>
                <a:sym typeface="Open Sans"/>
              </a:rPr>
              <a:t> в </a:t>
            </a:r>
            <a:r>
              <a:rPr lang="en-US" sz="2712" kern="0" dirty="0" err="1">
                <a:solidFill>
                  <a:srgbClr val="000000"/>
                </a:solidFill>
                <a:latin typeface="Open Sans"/>
                <a:ea typeface="Open Sans"/>
                <a:cs typeface="Open Sans"/>
                <a:sym typeface="Open Sans"/>
              </a:rPr>
              <a:t>холодильнику</a:t>
            </a:r>
            <a:r>
              <a:rPr lang="en-US" sz="2712" kern="0" dirty="0">
                <a:solidFill>
                  <a:srgbClr val="000000"/>
                </a:solidFill>
                <a:latin typeface="Open Sans"/>
                <a:ea typeface="Open Sans"/>
                <a:cs typeface="Open Sans"/>
                <a:sym typeface="Open Sans"/>
              </a:rPr>
              <a:t>.</a:t>
            </a:r>
            <a:endParaRPr sz="933" kern="0" dirty="0">
              <a:solidFill>
                <a:srgbClr val="000000"/>
              </a:solidFill>
              <a:latin typeface="Arial"/>
              <a:cs typeface="Arial"/>
              <a:sym typeface="Arial"/>
            </a:endParaRPr>
          </a:p>
          <a:p>
            <a:pPr defTabSz="609630">
              <a:lnSpc>
                <a:spcPct val="108013"/>
              </a:lnSpc>
              <a:buClr>
                <a:srgbClr val="000000"/>
              </a:buClr>
            </a:pPr>
            <a:endParaRPr sz="2712" kern="0" dirty="0">
              <a:solidFill>
                <a:srgbClr val="000000"/>
              </a:solidFill>
              <a:latin typeface="Open Sans"/>
              <a:ea typeface="Open Sans"/>
              <a:cs typeface="Open Sans"/>
              <a:sym typeface="Ope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1D9EDE"/>
        </a:solidFill>
        <a:effectLst/>
      </p:bgPr>
    </p:bg>
    <p:spTree>
      <p:nvGrpSpPr>
        <p:cNvPr id="1" name="Shape 584"/>
        <p:cNvGrpSpPr/>
        <p:nvPr/>
      </p:nvGrpSpPr>
      <p:grpSpPr>
        <a:xfrm>
          <a:off x="0" y="0"/>
          <a:ext cx="0" cy="0"/>
          <a:chOff x="0" y="0"/>
          <a:chExt cx="0" cy="0"/>
        </a:xfrm>
      </p:grpSpPr>
      <p:sp>
        <p:nvSpPr>
          <p:cNvPr id="585" name="Google Shape;585;p36"/>
          <p:cNvSpPr/>
          <p:nvPr/>
        </p:nvSpPr>
        <p:spPr>
          <a:xfrm>
            <a:off x="7681899" y="0"/>
            <a:ext cx="4510101" cy="4307147"/>
          </a:xfrm>
          <a:custGeom>
            <a:avLst/>
            <a:gdLst/>
            <a:ahLst/>
            <a:cxnLst/>
            <a:rect l="l" t="t" r="r" b="b"/>
            <a:pathLst>
              <a:path w="6765152" h="6460720" extrusionOk="0">
                <a:moveTo>
                  <a:pt x="0" y="0"/>
                </a:moveTo>
                <a:lnTo>
                  <a:pt x="6765152" y="0"/>
                </a:lnTo>
                <a:lnTo>
                  <a:pt x="6765152" y="6460720"/>
                </a:lnTo>
                <a:lnTo>
                  <a:pt x="0" y="646072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586" name="Google Shape;586;p36"/>
          <p:cNvSpPr txBox="1"/>
          <p:nvPr/>
        </p:nvSpPr>
        <p:spPr>
          <a:xfrm>
            <a:off x="647701" y="2447937"/>
            <a:ext cx="10331495" cy="904863"/>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en-US" sz="4200" b="1" kern="0" dirty="0" err="1">
                <a:solidFill>
                  <a:srgbClr val="FFFFFF"/>
                </a:solidFill>
                <a:latin typeface="Roboto Condensed"/>
                <a:ea typeface="Roboto Condensed"/>
                <a:cs typeface="Roboto Condensed"/>
                <a:sym typeface="Roboto Condensed"/>
              </a:rPr>
              <a:t>Докази</a:t>
            </a:r>
            <a:r>
              <a:rPr lang="en-US" sz="4200" b="1" kern="0" dirty="0">
                <a:solidFill>
                  <a:srgbClr val="FFFFFF"/>
                </a:solidFill>
                <a:latin typeface="Roboto Condensed"/>
                <a:ea typeface="Roboto Condensed"/>
                <a:cs typeface="Roboto Condensed"/>
                <a:sym typeface="Roboto Condensed"/>
              </a:rPr>
              <a:t> </a:t>
            </a:r>
            <a:r>
              <a:rPr lang="en-US" sz="4200" b="1" kern="0" dirty="0" err="1">
                <a:solidFill>
                  <a:srgbClr val="FFFFFF"/>
                </a:solidFill>
                <a:latin typeface="Roboto Condensed"/>
                <a:ea typeface="Roboto Condensed"/>
                <a:cs typeface="Roboto Condensed"/>
                <a:sym typeface="Roboto Condensed"/>
              </a:rPr>
              <a:t>ефективності</a:t>
            </a:r>
            <a:r>
              <a:rPr lang="en-US" sz="4200" b="1" kern="0" dirty="0">
                <a:solidFill>
                  <a:srgbClr val="FFFFFF"/>
                </a:solidFill>
                <a:latin typeface="Roboto Condensed"/>
                <a:ea typeface="Roboto Condensed"/>
                <a:cs typeface="Roboto Condensed"/>
                <a:sym typeface="Roboto Condensed"/>
              </a:rPr>
              <a:t> </a:t>
            </a:r>
            <a:r>
              <a:rPr lang="uk-UA" sz="4200" b="1" kern="0" dirty="0">
                <a:solidFill>
                  <a:srgbClr val="FFFFFF"/>
                </a:solidFill>
                <a:latin typeface="Roboto Condensed"/>
                <a:ea typeface="Roboto Condensed"/>
                <a:cs typeface="Roboto Condensed"/>
                <a:sym typeface="Roboto Condensed"/>
              </a:rPr>
              <a:t>ДКП</a:t>
            </a:r>
            <a:r>
              <a:rPr lang="en-US" sz="4200" b="1" kern="0" dirty="0">
                <a:solidFill>
                  <a:srgbClr val="FFFFFF"/>
                </a:solidFill>
                <a:latin typeface="Roboto Condensed"/>
                <a:ea typeface="Roboto Condensed"/>
                <a:cs typeface="Roboto Condensed"/>
                <a:sym typeface="Roboto Condensed"/>
              </a:rPr>
              <a:t> </a:t>
            </a:r>
            <a:endParaRPr sz="933" kern="0" dirty="0">
              <a:solidFill>
                <a:srgbClr val="000000"/>
              </a:solidFill>
              <a:latin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37"/>
          <p:cNvSpPr/>
          <p:nvPr/>
        </p:nvSpPr>
        <p:spPr>
          <a:xfrm>
            <a:off x="6477164" y="2177783"/>
            <a:ext cx="5029037" cy="3994417"/>
          </a:xfrm>
          <a:custGeom>
            <a:avLst/>
            <a:gdLst/>
            <a:ahLst/>
            <a:cxnLst/>
            <a:rect l="l" t="t" r="r" b="b"/>
            <a:pathLst>
              <a:path w="7543555" h="5991626" extrusionOk="0">
                <a:moveTo>
                  <a:pt x="0" y="0"/>
                </a:moveTo>
                <a:lnTo>
                  <a:pt x="7543555" y="0"/>
                </a:lnTo>
                <a:lnTo>
                  <a:pt x="7543555" y="5991626"/>
                </a:lnTo>
                <a:lnTo>
                  <a:pt x="0" y="5991626"/>
                </a:lnTo>
                <a:lnTo>
                  <a:pt x="0" y="0"/>
                </a:lnTo>
                <a:close/>
              </a:path>
            </a:pathLst>
          </a:custGeom>
          <a:blipFill rotWithShape="1">
            <a:blip r:embed="rId3">
              <a:alphaModFix/>
            </a:blip>
            <a:stretch>
              <a:fillRect/>
            </a:stretch>
          </a:blipFill>
          <a:ln>
            <a:noFill/>
          </a:ln>
        </p:spPr>
      </p:sp>
      <p:sp>
        <p:nvSpPr>
          <p:cNvPr id="592" name="Google Shape;592;p37"/>
          <p:cNvSpPr txBox="1"/>
          <p:nvPr/>
        </p:nvSpPr>
        <p:spPr>
          <a:xfrm>
            <a:off x="546989" y="596900"/>
            <a:ext cx="10331495" cy="904863"/>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en-US" sz="4200" b="1" kern="0" dirty="0" err="1">
                <a:solidFill>
                  <a:srgbClr val="000000"/>
                </a:solidFill>
                <a:latin typeface="Roboto Condensed"/>
                <a:ea typeface="Roboto Condensed"/>
                <a:cs typeface="Roboto Condensed"/>
                <a:sym typeface="Roboto Condensed"/>
              </a:rPr>
              <a:t>Докази</a:t>
            </a:r>
            <a:r>
              <a:rPr lang="en-US" sz="4200" b="1" kern="0" dirty="0">
                <a:solidFill>
                  <a:srgbClr val="000000"/>
                </a:solidFill>
                <a:latin typeface="Roboto Condensed"/>
                <a:ea typeface="Roboto Condensed"/>
                <a:cs typeface="Roboto Condensed"/>
                <a:sym typeface="Roboto Condensed"/>
              </a:rPr>
              <a:t> </a:t>
            </a:r>
            <a:r>
              <a:rPr lang="en-US" sz="4200" b="1" kern="0" dirty="0" err="1">
                <a:solidFill>
                  <a:srgbClr val="000000"/>
                </a:solidFill>
                <a:latin typeface="Roboto Condensed"/>
                <a:ea typeface="Roboto Condensed"/>
                <a:cs typeface="Roboto Condensed"/>
                <a:sym typeface="Roboto Condensed"/>
              </a:rPr>
              <a:t>того</a:t>
            </a:r>
            <a:r>
              <a:rPr lang="en-US" sz="4200" b="1" kern="0" dirty="0">
                <a:solidFill>
                  <a:srgbClr val="000000"/>
                </a:solidFill>
                <a:latin typeface="Roboto Condensed"/>
                <a:ea typeface="Roboto Condensed"/>
                <a:cs typeface="Roboto Condensed"/>
                <a:sym typeface="Roboto Condensed"/>
              </a:rPr>
              <a:t>, </a:t>
            </a:r>
            <a:r>
              <a:rPr lang="en-US" sz="4200" b="1" kern="0" dirty="0" err="1">
                <a:solidFill>
                  <a:srgbClr val="000000"/>
                </a:solidFill>
                <a:latin typeface="Roboto Condensed"/>
                <a:ea typeface="Roboto Condensed"/>
                <a:cs typeface="Roboto Condensed"/>
                <a:sym typeface="Roboto Condensed"/>
              </a:rPr>
              <a:t>що</a:t>
            </a:r>
            <a:r>
              <a:rPr lang="en-US" sz="4200" b="1" kern="0" dirty="0">
                <a:solidFill>
                  <a:srgbClr val="000000"/>
                </a:solidFill>
                <a:latin typeface="Roboto Condensed"/>
                <a:ea typeface="Roboto Condensed"/>
                <a:cs typeface="Roboto Condensed"/>
                <a:sym typeface="Roboto Condensed"/>
              </a:rPr>
              <a:t> </a:t>
            </a:r>
            <a:r>
              <a:rPr lang="uk-UA" sz="4200" b="1" kern="0" dirty="0">
                <a:solidFill>
                  <a:srgbClr val="000000"/>
                </a:solidFill>
                <a:latin typeface="Roboto Condensed"/>
                <a:ea typeface="Roboto Condensed"/>
                <a:cs typeface="Roboto Condensed"/>
                <a:sym typeface="Roboto Condensed"/>
              </a:rPr>
              <a:t>ДКП</a:t>
            </a:r>
            <a:r>
              <a:rPr lang="en-US" sz="4200" b="1" kern="0" dirty="0">
                <a:solidFill>
                  <a:srgbClr val="000000"/>
                </a:solidFill>
                <a:latin typeface="Roboto Condensed"/>
                <a:ea typeface="Roboto Condensed"/>
                <a:cs typeface="Roboto Condensed"/>
                <a:sym typeface="Roboto Condensed"/>
              </a:rPr>
              <a:t> </a:t>
            </a:r>
            <a:r>
              <a:rPr lang="en-US" sz="4200" b="1" kern="0" dirty="0" err="1">
                <a:solidFill>
                  <a:srgbClr val="000000"/>
                </a:solidFill>
                <a:latin typeface="Roboto Condensed"/>
                <a:ea typeface="Roboto Condensed"/>
                <a:cs typeface="Roboto Condensed"/>
                <a:sym typeface="Roboto Condensed"/>
              </a:rPr>
              <a:t>захищає</a:t>
            </a:r>
            <a:r>
              <a:rPr lang="en-US" sz="4200" b="1" kern="0" dirty="0">
                <a:solidFill>
                  <a:srgbClr val="000000"/>
                </a:solidFill>
                <a:latin typeface="Roboto Condensed"/>
                <a:ea typeface="Roboto Condensed"/>
                <a:cs typeface="Roboto Condensed"/>
                <a:sym typeface="Roboto Condensed"/>
              </a:rPr>
              <a:t> </a:t>
            </a:r>
            <a:r>
              <a:rPr lang="en-US" sz="4200" b="1" kern="0" dirty="0" err="1">
                <a:solidFill>
                  <a:srgbClr val="000000"/>
                </a:solidFill>
                <a:latin typeface="Roboto Condensed"/>
                <a:ea typeface="Roboto Condensed"/>
                <a:cs typeface="Roboto Condensed"/>
                <a:sym typeface="Roboto Condensed"/>
              </a:rPr>
              <a:t>від</a:t>
            </a:r>
            <a:r>
              <a:rPr lang="en-US" sz="4200" b="1" kern="0" dirty="0">
                <a:solidFill>
                  <a:srgbClr val="000000"/>
                </a:solidFill>
                <a:latin typeface="Roboto Condensed"/>
                <a:ea typeface="Roboto Condensed"/>
                <a:cs typeface="Roboto Condensed"/>
                <a:sym typeface="Roboto Condensed"/>
              </a:rPr>
              <a:t> ВІЛ </a:t>
            </a:r>
            <a:endParaRPr sz="933" kern="0" dirty="0">
              <a:solidFill>
                <a:srgbClr val="000000"/>
              </a:solidFill>
              <a:latin typeface="Arial"/>
              <a:cs typeface="Arial"/>
              <a:sym typeface="Arial"/>
            </a:endParaRPr>
          </a:p>
        </p:txBody>
      </p:sp>
      <p:sp>
        <p:nvSpPr>
          <p:cNvPr id="593" name="Google Shape;593;p37"/>
          <p:cNvSpPr txBox="1"/>
          <p:nvPr/>
        </p:nvSpPr>
        <p:spPr>
          <a:xfrm>
            <a:off x="546989" y="2080563"/>
            <a:ext cx="6251133" cy="3619452"/>
          </a:xfrm>
          <a:prstGeom prst="rect">
            <a:avLst/>
          </a:prstGeom>
          <a:noFill/>
          <a:ln>
            <a:noFill/>
          </a:ln>
        </p:spPr>
        <p:txBody>
          <a:bodyPr spcFirstLastPara="1" wrap="square" lIns="0" tIns="0" rIns="0" bIns="0" anchor="t" anchorCtr="0">
            <a:spAutoFit/>
          </a:bodyPr>
          <a:lstStyle/>
          <a:p>
            <a:pPr defTabSz="609630">
              <a:lnSpc>
                <a:spcPct val="139988"/>
              </a:lnSpc>
              <a:buClr>
                <a:srgbClr val="000000"/>
              </a:buClr>
            </a:pPr>
            <a:r>
              <a:rPr lang="en-US" sz="2400" kern="0" dirty="0" err="1">
                <a:solidFill>
                  <a:srgbClr val="000000"/>
                </a:solidFill>
                <a:latin typeface="Open Sans"/>
                <a:ea typeface="Open Sans"/>
                <a:cs typeface="Open Sans"/>
                <a:sym typeface="Open Sans"/>
              </a:rPr>
              <a:t>Незалежно</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від</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продукту</a:t>
            </a:r>
            <a:r>
              <a:rPr lang="en-US" sz="2400" kern="0" dirty="0">
                <a:solidFill>
                  <a:srgbClr val="000000"/>
                </a:solidFill>
                <a:latin typeface="Open Sans"/>
                <a:ea typeface="Open Sans"/>
                <a:cs typeface="Open Sans"/>
                <a:sym typeface="Open Sans"/>
              </a:rPr>
              <a:t> </a:t>
            </a:r>
            <a:r>
              <a:rPr lang="uk-UA" sz="2400" kern="0" dirty="0">
                <a:solidFill>
                  <a:srgbClr val="000000"/>
                </a:solidFill>
                <a:latin typeface="Open Sans"/>
                <a:ea typeface="Open Sans"/>
                <a:cs typeface="Open Sans"/>
                <a:sym typeface="Open Sans"/>
              </a:rPr>
              <a:t>ДКП</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клієнти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отримують</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більший</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захист</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від</a:t>
            </a:r>
            <a:r>
              <a:rPr lang="en-US" sz="2400" kern="0" dirty="0">
                <a:solidFill>
                  <a:srgbClr val="000000"/>
                </a:solidFill>
                <a:latin typeface="Open Sans"/>
                <a:ea typeface="Open Sans"/>
                <a:cs typeface="Open Sans"/>
                <a:sym typeface="Open Sans"/>
              </a:rPr>
              <a:t> ВІЛ, </a:t>
            </a:r>
            <a:r>
              <a:rPr lang="en-US" sz="2400" kern="0" dirty="0" err="1">
                <a:solidFill>
                  <a:srgbClr val="000000"/>
                </a:solidFill>
                <a:latin typeface="Open Sans"/>
                <a:ea typeface="Open Sans"/>
                <a:cs typeface="Open Sans"/>
                <a:sym typeface="Open Sans"/>
              </a:rPr>
              <a:t>коли</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використовують</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свій</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улюблений</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продукт</a:t>
            </a:r>
            <a:r>
              <a:rPr lang="en-US" sz="2400" kern="0" dirty="0">
                <a:solidFill>
                  <a:srgbClr val="000000"/>
                </a:solidFill>
                <a:latin typeface="Open Sans"/>
                <a:ea typeface="Open Sans"/>
                <a:cs typeface="Open Sans"/>
                <a:sym typeface="Open Sans"/>
              </a:rPr>
              <a:t> </a:t>
            </a:r>
            <a:r>
              <a:rPr lang="uk-UA" sz="2400" kern="0" dirty="0">
                <a:solidFill>
                  <a:srgbClr val="000000"/>
                </a:solidFill>
                <a:latin typeface="Open Sans"/>
                <a:ea typeface="Open Sans"/>
                <a:cs typeface="Open Sans"/>
                <a:sym typeface="Open Sans"/>
              </a:rPr>
              <a:t>ДКП</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відповідно</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до</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інструкцій</a:t>
            </a:r>
            <a:r>
              <a:rPr lang="en-US" sz="2400" kern="0" dirty="0">
                <a:solidFill>
                  <a:srgbClr val="000000"/>
                </a:solidFill>
                <a:latin typeface="Open Sans"/>
                <a:ea typeface="Open Sans"/>
                <a:cs typeface="Open Sans"/>
                <a:sym typeface="Open Sans"/>
              </a:rPr>
              <a:t>. </a:t>
            </a:r>
            <a:endParaRPr lang="uk-UA" sz="2400" kern="0" dirty="0">
              <a:solidFill>
                <a:srgbClr val="000000"/>
              </a:solidFill>
              <a:latin typeface="Open Sans"/>
              <a:ea typeface="Open Sans"/>
              <a:cs typeface="Open Sans"/>
              <a:sym typeface="Open Sans"/>
            </a:endParaRPr>
          </a:p>
          <a:p>
            <a:pPr defTabSz="609630">
              <a:lnSpc>
                <a:spcPct val="139988"/>
              </a:lnSpc>
              <a:buClr>
                <a:srgbClr val="000000"/>
              </a:buClr>
            </a:pPr>
            <a:r>
              <a:rPr lang="en-US" sz="2400" i="1" kern="0" dirty="0" err="1">
                <a:solidFill>
                  <a:srgbClr val="000000"/>
                </a:solidFill>
                <a:latin typeface="Open Sans"/>
                <a:ea typeface="Open Sans"/>
                <a:cs typeface="Open Sans"/>
                <a:sym typeface="Open Sans"/>
              </a:rPr>
              <a:t>Ми</a:t>
            </a:r>
            <a:r>
              <a:rPr lang="en-US" sz="2400" i="1" kern="0" dirty="0">
                <a:solidFill>
                  <a:srgbClr val="000000"/>
                </a:solidFill>
                <a:latin typeface="Open Sans"/>
                <a:ea typeface="Open Sans"/>
                <a:cs typeface="Open Sans"/>
                <a:sym typeface="Open Sans"/>
              </a:rPr>
              <a:t> </a:t>
            </a:r>
            <a:r>
              <a:rPr lang="en-US" sz="2400" i="1" kern="0" dirty="0" err="1">
                <a:solidFill>
                  <a:srgbClr val="000000"/>
                </a:solidFill>
                <a:latin typeface="Open Sans"/>
                <a:ea typeface="Open Sans"/>
                <a:cs typeface="Open Sans"/>
                <a:sym typeface="Open Sans"/>
              </a:rPr>
              <a:t>детально</a:t>
            </a:r>
            <a:r>
              <a:rPr lang="en-US" sz="2400" i="1" kern="0" dirty="0">
                <a:solidFill>
                  <a:srgbClr val="000000"/>
                </a:solidFill>
                <a:latin typeface="Open Sans"/>
                <a:ea typeface="Open Sans"/>
                <a:cs typeface="Open Sans"/>
                <a:sym typeface="Open Sans"/>
              </a:rPr>
              <a:t> </a:t>
            </a:r>
            <a:r>
              <a:rPr lang="en-US" sz="2400" i="1" kern="0" dirty="0" err="1">
                <a:solidFill>
                  <a:srgbClr val="000000"/>
                </a:solidFill>
                <a:latin typeface="Open Sans"/>
                <a:ea typeface="Open Sans"/>
                <a:cs typeface="Open Sans"/>
                <a:sym typeface="Open Sans"/>
              </a:rPr>
              <a:t>розглянемо</a:t>
            </a:r>
            <a:r>
              <a:rPr lang="en-US" sz="2400" i="1" kern="0" dirty="0">
                <a:solidFill>
                  <a:srgbClr val="000000"/>
                </a:solidFill>
                <a:latin typeface="Open Sans"/>
                <a:ea typeface="Open Sans"/>
                <a:cs typeface="Open Sans"/>
                <a:sym typeface="Open Sans"/>
              </a:rPr>
              <a:t> </a:t>
            </a:r>
            <a:r>
              <a:rPr lang="en-US" sz="2400" i="1" kern="0" dirty="0" err="1">
                <a:solidFill>
                  <a:srgbClr val="000000"/>
                </a:solidFill>
                <a:latin typeface="Open Sans"/>
                <a:ea typeface="Open Sans"/>
                <a:cs typeface="Open Sans"/>
                <a:sym typeface="Open Sans"/>
              </a:rPr>
              <a:t>ідеальний</a:t>
            </a:r>
            <a:r>
              <a:rPr lang="en-US" sz="2400" i="1" kern="0" dirty="0">
                <a:solidFill>
                  <a:srgbClr val="000000"/>
                </a:solidFill>
                <a:latin typeface="Open Sans"/>
                <a:ea typeface="Open Sans"/>
                <a:cs typeface="Open Sans"/>
                <a:sym typeface="Open Sans"/>
              </a:rPr>
              <a:t> </a:t>
            </a:r>
            <a:r>
              <a:rPr lang="en-US" sz="2400" i="1" kern="0" dirty="0" err="1">
                <a:solidFill>
                  <a:srgbClr val="000000"/>
                </a:solidFill>
                <a:latin typeface="Open Sans"/>
                <a:ea typeface="Open Sans"/>
                <a:cs typeface="Open Sans"/>
                <a:sym typeface="Open Sans"/>
              </a:rPr>
              <a:t>час</a:t>
            </a:r>
            <a:r>
              <a:rPr lang="en-US" sz="2400" i="1" kern="0" dirty="0">
                <a:solidFill>
                  <a:srgbClr val="000000"/>
                </a:solidFill>
                <a:latin typeface="Open Sans"/>
                <a:ea typeface="Open Sans"/>
                <a:cs typeface="Open Sans"/>
                <a:sym typeface="Open Sans"/>
              </a:rPr>
              <a:t> </a:t>
            </a:r>
            <a:r>
              <a:rPr lang="en-US" sz="2400" i="1" kern="0" dirty="0" err="1">
                <a:solidFill>
                  <a:srgbClr val="000000"/>
                </a:solidFill>
                <a:latin typeface="Open Sans"/>
                <a:ea typeface="Open Sans"/>
                <a:cs typeface="Open Sans"/>
                <a:sym typeface="Open Sans"/>
              </a:rPr>
              <a:t>та</a:t>
            </a:r>
            <a:r>
              <a:rPr lang="en-US" sz="2400" i="1" kern="0" dirty="0">
                <a:solidFill>
                  <a:srgbClr val="000000"/>
                </a:solidFill>
                <a:latin typeface="Open Sans"/>
                <a:ea typeface="Open Sans"/>
                <a:cs typeface="Open Sans"/>
                <a:sym typeface="Open Sans"/>
              </a:rPr>
              <a:t> </a:t>
            </a:r>
            <a:r>
              <a:rPr lang="en-US" sz="2400" i="1" kern="0" dirty="0" err="1">
                <a:solidFill>
                  <a:srgbClr val="000000"/>
                </a:solidFill>
                <a:latin typeface="Open Sans"/>
                <a:ea typeface="Open Sans"/>
                <a:cs typeface="Open Sans"/>
                <a:sym typeface="Open Sans"/>
              </a:rPr>
              <a:t>частоту</a:t>
            </a:r>
            <a:r>
              <a:rPr lang="en-US" sz="2400" i="1" kern="0" dirty="0">
                <a:solidFill>
                  <a:srgbClr val="000000"/>
                </a:solidFill>
                <a:latin typeface="Open Sans"/>
                <a:ea typeface="Open Sans"/>
                <a:cs typeface="Open Sans"/>
                <a:sym typeface="Open Sans"/>
              </a:rPr>
              <a:t> </a:t>
            </a:r>
            <a:r>
              <a:rPr lang="en-US" sz="2400" i="1" kern="0" dirty="0" err="1">
                <a:solidFill>
                  <a:srgbClr val="000000"/>
                </a:solidFill>
                <a:latin typeface="Open Sans"/>
                <a:ea typeface="Open Sans"/>
                <a:cs typeface="Open Sans"/>
                <a:sym typeface="Open Sans"/>
              </a:rPr>
              <a:t>використання</a:t>
            </a:r>
            <a:r>
              <a:rPr lang="en-US" sz="2400" i="1" kern="0" dirty="0">
                <a:solidFill>
                  <a:srgbClr val="000000"/>
                </a:solidFill>
                <a:latin typeface="Open Sans"/>
                <a:ea typeface="Open Sans"/>
                <a:cs typeface="Open Sans"/>
                <a:sym typeface="Open Sans"/>
              </a:rPr>
              <a:t> </a:t>
            </a:r>
            <a:r>
              <a:rPr lang="en-US" sz="2400" i="1" kern="0" dirty="0" err="1">
                <a:solidFill>
                  <a:srgbClr val="000000"/>
                </a:solidFill>
                <a:latin typeface="Open Sans"/>
                <a:ea typeface="Open Sans"/>
                <a:cs typeface="Open Sans"/>
                <a:sym typeface="Open Sans"/>
              </a:rPr>
              <a:t>кожного</a:t>
            </a:r>
            <a:r>
              <a:rPr lang="en-US" sz="2400" i="1" kern="0" dirty="0">
                <a:solidFill>
                  <a:srgbClr val="000000"/>
                </a:solidFill>
                <a:latin typeface="Open Sans"/>
                <a:ea typeface="Open Sans"/>
                <a:cs typeface="Open Sans"/>
                <a:sym typeface="Open Sans"/>
              </a:rPr>
              <a:t> </a:t>
            </a:r>
            <a:r>
              <a:rPr lang="en-US" sz="2400" i="1" kern="0" dirty="0" err="1">
                <a:solidFill>
                  <a:srgbClr val="000000"/>
                </a:solidFill>
                <a:latin typeface="Open Sans"/>
                <a:ea typeface="Open Sans"/>
                <a:cs typeface="Open Sans"/>
                <a:sym typeface="Open Sans"/>
              </a:rPr>
              <a:t>продукту</a:t>
            </a:r>
            <a:r>
              <a:rPr lang="en-US" sz="2400" i="1" kern="0" dirty="0">
                <a:solidFill>
                  <a:srgbClr val="000000"/>
                </a:solidFill>
                <a:latin typeface="Open Sans"/>
                <a:ea typeface="Open Sans"/>
                <a:cs typeface="Open Sans"/>
                <a:sym typeface="Open Sans"/>
              </a:rPr>
              <a:t> </a:t>
            </a:r>
            <a:r>
              <a:rPr lang="en-US" sz="2400" i="1" kern="0" dirty="0">
                <a:solidFill>
                  <a:srgbClr val="FF0000"/>
                </a:solidFill>
                <a:latin typeface="Open Sans"/>
                <a:ea typeface="Open Sans"/>
                <a:cs typeface="Open Sans"/>
                <a:sym typeface="Open Sans"/>
              </a:rPr>
              <a:t>в </a:t>
            </a:r>
            <a:r>
              <a:rPr lang="en-US" sz="2400" i="1" kern="0" dirty="0" err="1">
                <a:solidFill>
                  <a:srgbClr val="FF0000"/>
                </a:solidFill>
                <a:latin typeface="Open Sans"/>
                <a:ea typeface="Open Sans"/>
                <a:cs typeface="Open Sans"/>
                <a:sym typeface="Open Sans"/>
              </a:rPr>
              <a:t>уроці</a:t>
            </a:r>
            <a:r>
              <a:rPr lang="en-US" sz="2400" i="1" kern="0" dirty="0">
                <a:solidFill>
                  <a:srgbClr val="FF0000"/>
                </a:solidFill>
                <a:latin typeface="Open Sans"/>
                <a:ea typeface="Open Sans"/>
                <a:cs typeface="Open Sans"/>
                <a:sym typeface="Open Sans"/>
              </a:rPr>
              <a:t> 2.</a:t>
            </a:r>
            <a:endParaRPr sz="1000" i="1" kern="0" dirty="0">
              <a:solidFill>
                <a:srgbClr val="FF0000"/>
              </a:solidFill>
              <a:latin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p38"/>
          <p:cNvSpPr/>
          <p:nvPr/>
        </p:nvSpPr>
        <p:spPr>
          <a:xfrm>
            <a:off x="448249" y="2088543"/>
            <a:ext cx="11615699" cy="3687984"/>
          </a:xfrm>
          <a:custGeom>
            <a:avLst/>
            <a:gdLst/>
            <a:ahLst/>
            <a:cxnLst/>
            <a:rect l="l" t="t" r="r" b="b"/>
            <a:pathLst>
              <a:path w="17423548" h="5531976" extrusionOk="0">
                <a:moveTo>
                  <a:pt x="0" y="0"/>
                </a:moveTo>
                <a:lnTo>
                  <a:pt x="17423548" y="0"/>
                </a:lnTo>
                <a:lnTo>
                  <a:pt x="17423548" y="5531976"/>
                </a:lnTo>
                <a:lnTo>
                  <a:pt x="0" y="5531976"/>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599" name="Google Shape;599;p38"/>
          <p:cNvSpPr/>
          <p:nvPr/>
        </p:nvSpPr>
        <p:spPr>
          <a:xfrm>
            <a:off x="1602556" y="2587259"/>
            <a:ext cx="1440365" cy="2588890"/>
          </a:xfrm>
          <a:custGeom>
            <a:avLst/>
            <a:gdLst/>
            <a:ahLst/>
            <a:cxnLst/>
            <a:rect l="l" t="t" r="r" b="b"/>
            <a:pathLst>
              <a:path w="2160547" h="3883335" extrusionOk="0">
                <a:moveTo>
                  <a:pt x="0" y="0"/>
                </a:moveTo>
                <a:lnTo>
                  <a:pt x="2160547" y="0"/>
                </a:lnTo>
                <a:lnTo>
                  <a:pt x="2160547" y="3883336"/>
                </a:lnTo>
                <a:lnTo>
                  <a:pt x="0" y="3883336"/>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600" name="Google Shape;600;p38"/>
          <p:cNvSpPr txBox="1"/>
          <p:nvPr/>
        </p:nvSpPr>
        <p:spPr>
          <a:xfrm>
            <a:off x="546989" y="465767"/>
            <a:ext cx="10331495" cy="775597"/>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en-US" sz="3600" b="1" kern="0" dirty="0" err="1">
                <a:solidFill>
                  <a:srgbClr val="000000"/>
                </a:solidFill>
                <a:latin typeface="Roboto Condensed"/>
                <a:ea typeface="Roboto Condensed"/>
                <a:cs typeface="Roboto Condensed"/>
                <a:sym typeface="Roboto Condensed"/>
              </a:rPr>
              <a:t>Докази</a:t>
            </a:r>
            <a:r>
              <a:rPr lang="en-US" sz="3600" b="1" kern="0" dirty="0">
                <a:solidFill>
                  <a:srgbClr val="000000"/>
                </a:solidFill>
                <a:latin typeface="Roboto Condensed"/>
                <a:ea typeface="Roboto Condensed"/>
                <a:cs typeface="Roboto Condensed"/>
                <a:sym typeface="Roboto Condensed"/>
              </a:rPr>
              <a:t> </a:t>
            </a:r>
            <a:r>
              <a:rPr lang="en-US" sz="3600" b="1" kern="0" dirty="0" err="1">
                <a:solidFill>
                  <a:srgbClr val="000000"/>
                </a:solidFill>
                <a:latin typeface="Roboto Condensed"/>
                <a:ea typeface="Roboto Condensed"/>
                <a:cs typeface="Roboto Condensed"/>
                <a:sym typeface="Roboto Condensed"/>
              </a:rPr>
              <a:t>того</a:t>
            </a:r>
            <a:r>
              <a:rPr lang="en-US" sz="3600" b="1" kern="0" dirty="0">
                <a:solidFill>
                  <a:srgbClr val="000000"/>
                </a:solidFill>
                <a:latin typeface="Roboto Condensed"/>
                <a:ea typeface="Roboto Condensed"/>
                <a:cs typeface="Roboto Condensed"/>
                <a:sym typeface="Roboto Condensed"/>
              </a:rPr>
              <a:t>, </a:t>
            </a:r>
            <a:r>
              <a:rPr lang="en-US" sz="3600" b="1" kern="0" dirty="0" err="1">
                <a:solidFill>
                  <a:srgbClr val="000000"/>
                </a:solidFill>
                <a:latin typeface="Roboto Condensed"/>
                <a:ea typeface="Roboto Condensed"/>
                <a:cs typeface="Roboto Condensed"/>
                <a:sym typeface="Roboto Condensed"/>
              </a:rPr>
              <a:t>що</a:t>
            </a:r>
            <a:r>
              <a:rPr lang="en-US" sz="3600" b="1" kern="0" dirty="0">
                <a:solidFill>
                  <a:srgbClr val="000000"/>
                </a:solidFill>
                <a:latin typeface="Roboto Condensed"/>
                <a:ea typeface="Roboto Condensed"/>
                <a:cs typeface="Roboto Condensed"/>
                <a:sym typeface="Roboto Condensed"/>
              </a:rPr>
              <a:t> </a:t>
            </a:r>
            <a:r>
              <a:rPr lang="en-US" sz="3600" b="1" kern="0" dirty="0" err="1">
                <a:solidFill>
                  <a:srgbClr val="000000"/>
                </a:solidFill>
                <a:latin typeface="Roboto Condensed"/>
                <a:ea typeface="Roboto Condensed"/>
                <a:cs typeface="Roboto Condensed"/>
                <a:sym typeface="Roboto Condensed"/>
              </a:rPr>
              <a:t>пероральна</a:t>
            </a:r>
            <a:r>
              <a:rPr lang="en-US" sz="3600" b="1" kern="0" dirty="0">
                <a:solidFill>
                  <a:srgbClr val="000000"/>
                </a:solidFill>
                <a:latin typeface="Roboto Condensed"/>
                <a:ea typeface="Roboto Condensed"/>
                <a:cs typeface="Roboto Condensed"/>
                <a:sym typeface="Roboto Condensed"/>
              </a:rPr>
              <a:t> </a:t>
            </a:r>
            <a:r>
              <a:rPr lang="uk-UA" sz="3600" b="1" kern="0" dirty="0">
                <a:solidFill>
                  <a:srgbClr val="000000"/>
                </a:solidFill>
                <a:latin typeface="Roboto Condensed"/>
                <a:ea typeface="Roboto Condensed"/>
                <a:cs typeface="Roboto Condensed"/>
                <a:sym typeface="Roboto Condensed"/>
              </a:rPr>
              <a:t>ДКП</a:t>
            </a:r>
            <a:r>
              <a:rPr lang="en-US" sz="3600" b="1" kern="0" dirty="0">
                <a:solidFill>
                  <a:srgbClr val="000000"/>
                </a:solidFill>
                <a:latin typeface="Roboto Condensed"/>
                <a:ea typeface="Roboto Condensed"/>
                <a:cs typeface="Roboto Condensed"/>
                <a:sym typeface="Roboto Condensed"/>
              </a:rPr>
              <a:t> </a:t>
            </a:r>
            <a:r>
              <a:rPr lang="en-US" sz="3600" b="1" kern="0" dirty="0" err="1">
                <a:solidFill>
                  <a:srgbClr val="000000"/>
                </a:solidFill>
                <a:latin typeface="Roboto Condensed"/>
                <a:ea typeface="Roboto Condensed"/>
                <a:cs typeface="Roboto Condensed"/>
                <a:sym typeface="Roboto Condensed"/>
              </a:rPr>
              <a:t>захищає</a:t>
            </a:r>
            <a:r>
              <a:rPr lang="en-US" sz="3600" b="1" kern="0" dirty="0">
                <a:solidFill>
                  <a:srgbClr val="000000"/>
                </a:solidFill>
                <a:latin typeface="Roboto Condensed"/>
                <a:ea typeface="Roboto Condensed"/>
                <a:cs typeface="Roboto Condensed"/>
                <a:sym typeface="Roboto Condensed"/>
              </a:rPr>
              <a:t> </a:t>
            </a:r>
            <a:r>
              <a:rPr lang="en-US" sz="3600" b="1" kern="0" dirty="0" err="1">
                <a:solidFill>
                  <a:srgbClr val="000000"/>
                </a:solidFill>
                <a:latin typeface="Roboto Condensed"/>
                <a:ea typeface="Roboto Condensed"/>
                <a:cs typeface="Roboto Condensed"/>
                <a:sym typeface="Roboto Condensed"/>
              </a:rPr>
              <a:t>від</a:t>
            </a:r>
            <a:r>
              <a:rPr lang="en-US" sz="3600" b="1" kern="0" dirty="0">
                <a:solidFill>
                  <a:srgbClr val="000000"/>
                </a:solidFill>
                <a:latin typeface="Roboto Condensed"/>
                <a:ea typeface="Roboto Condensed"/>
                <a:cs typeface="Roboto Condensed"/>
                <a:sym typeface="Roboto Condensed"/>
              </a:rPr>
              <a:t> ВІЛ </a:t>
            </a:r>
            <a:endParaRPr sz="800" kern="0" dirty="0">
              <a:solidFill>
                <a:srgbClr val="000000"/>
              </a:solidFill>
              <a:latin typeface="Arial"/>
              <a:cs typeface="Arial"/>
              <a:sym typeface="Arial"/>
            </a:endParaRPr>
          </a:p>
        </p:txBody>
      </p:sp>
      <p:sp>
        <p:nvSpPr>
          <p:cNvPr id="601" name="Google Shape;601;p38"/>
          <p:cNvSpPr txBox="1"/>
          <p:nvPr/>
        </p:nvSpPr>
        <p:spPr>
          <a:xfrm>
            <a:off x="3837767" y="2275237"/>
            <a:ext cx="7431334" cy="3056734"/>
          </a:xfrm>
          <a:prstGeom prst="rect">
            <a:avLst/>
          </a:prstGeom>
          <a:noFill/>
          <a:ln>
            <a:noFill/>
          </a:ln>
        </p:spPr>
        <p:txBody>
          <a:bodyPr spcFirstLastPara="1" wrap="square" lIns="0" tIns="0" rIns="0" bIns="0" anchor="t" anchorCtr="0">
            <a:spAutoFit/>
          </a:bodyPr>
          <a:lstStyle/>
          <a:p>
            <a:pPr defTabSz="609630">
              <a:spcBef>
                <a:spcPts val="400"/>
              </a:spcBef>
              <a:spcAft>
                <a:spcPts val="400"/>
              </a:spcAft>
              <a:buClr>
                <a:srgbClr val="000000"/>
              </a:buClr>
            </a:pPr>
            <a:r>
              <a:rPr lang="en-US" sz="2133" b="1" kern="0" dirty="0">
                <a:solidFill>
                  <a:srgbClr val="FFFFFF"/>
                </a:solidFill>
                <a:ea typeface="Open Sans"/>
                <a:cs typeface="Open Sans"/>
                <a:sym typeface="Open Sans"/>
              </a:rPr>
              <a:t>ВООЗ </a:t>
            </a:r>
            <a:r>
              <a:rPr lang="en-US" sz="2133" b="1" kern="0" dirty="0" err="1">
                <a:solidFill>
                  <a:srgbClr val="FFFFFF"/>
                </a:solidFill>
                <a:ea typeface="Open Sans"/>
                <a:cs typeface="Open Sans"/>
                <a:sym typeface="Open Sans"/>
              </a:rPr>
              <a:t>зазначає</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що</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пероральна</a:t>
            </a:r>
            <a:r>
              <a:rPr lang="en-US" sz="2133" b="1" kern="0" dirty="0">
                <a:solidFill>
                  <a:srgbClr val="FFFFFF"/>
                </a:solidFill>
                <a:ea typeface="Open Sans"/>
                <a:cs typeface="Open Sans"/>
                <a:sym typeface="Open Sans"/>
              </a:rPr>
              <a:t> </a:t>
            </a:r>
            <a:r>
              <a:rPr lang="uk-UA" sz="2133" b="1" kern="0" dirty="0">
                <a:solidFill>
                  <a:srgbClr val="FFFFFF"/>
                </a:solidFill>
                <a:ea typeface="Open Sans"/>
                <a:cs typeface="Open Sans"/>
                <a:sym typeface="Open Sans"/>
              </a:rPr>
              <a:t>ДКП</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на</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основі</a:t>
            </a:r>
            <a:r>
              <a:rPr lang="en-US" sz="2133" b="1" kern="0" dirty="0">
                <a:solidFill>
                  <a:srgbClr val="FFFFFF"/>
                </a:solidFill>
                <a:ea typeface="Open Sans"/>
                <a:cs typeface="Open Sans"/>
                <a:sym typeface="Open Sans"/>
              </a:rPr>
              <a:t> TDF є </a:t>
            </a:r>
            <a:r>
              <a:rPr lang="en-US" sz="2133" b="1" kern="0" dirty="0" err="1">
                <a:solidFill>
                  <a:srgbClr val="FFFFFF"/>
                </a:solidFill>
                <a:ea typeface="Open Sans"/>
                <a:cs typeface="Open Sans"/>
                <a:sym typeface="Open Sans"/>
              </a:rPr>
              <a:t>ефективною</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щонайменше</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на</a:t>
            </a:r>
            <a:r>
              <a:rPr lang="en-US" sz="2133" b="1" kern="0" dirty="0">
                <a:solidFill>
                  <a:srgbClr val="FFFFFF"/>
                </a:solidFill>
                <a:ea typeface="Open Sans"/>
                <a:cs typeface="Open Sans"/>
                <a:sym typeface="Open Sans"/>
              </a:rPr>
              <a:t> 90% (</a:t>
            </a:r>
            <a:r>
              <a:rPr lang="en-US" sz="2133" b="1" kern="0" dirty="0" err="1">
                <a:solidFill>
                  <a:srgbClr val="FFFFFF"/>
                </a:solidFill>
                <a:ea typeface="Open Sans"/>
                <a:cs typeface="Open Sans"/>
                <a:sym typeface="Open Sans"/>
              </a:rPr>
              <a:t>можливо</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навіть</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на</a:t>
            </a:r>
            <a:r>
              <a:rPr lang="en-US" sz="2133" b="1" kern="0" dirty="0">
                <a:solidFill>
                  <a:srgbClr val="FFFFFF"/>
                </a:solidFill>
                <a:ea typeface="Open Sans"/>
                <a:cs typeface="Open Sans"/>
                <a:sym typeface="Open Sans"/>
              </a:rPr>
              <a:t> 94-99%) у </a:t>
            </a:r>
            <a:r>
              <a:rPr lang="en-US" sz="2133" b="1" kern="0" dirty="0" err="1">
                <a:solidFill>
                  <a:srgbClr val="FFFFFF"/>
                </a:solidFill>
                <a:ea typeface="Open Sans"/>
                <a:cs typeface="Open Sans"/>
                <a:sym typeface="Open Sans"/>
              </a:rPr>
              <a:t>профілактиці</a:t>
            </a:r>
            <a:r>
              <a:rPr lang="en-US" sz="2133" b="1" kern="0" dirty="0">
                <a:solidFill>
                  <a:srgbClr val="FFFFFF"/>
                </a:solidFill>
                <a:ea typeface="Open Sans"/>
                <a:cs typeface="Open Sans"/>
                <a:sym typeface="Open Sans"/>
              </a:rPr>
              <a:t> ВІЛ </a:t>
            </a:r>
            <a:r>
              <a:rPr lang="en-US" sz="2133" b="1" kern="0" dirty="0" err="1">
                <a:solidFill>
                  <a:srgbClr val="FFFFFF"/>
                </a:solidFill>
                <a:ea typeface="Open Sans"/>
                <a:cs typeface="Open Sans"/>
                <a:sym typeface="Open Sans"/>
              </a:rPr>
              <a:t>при</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застосуванні</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відповідно</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до</a:t>
            </a:r>
            <a:r>
              <a:rPr lang="en-US" sz="2133" b="1" kern="0" dirty="0">
                <a:solidFill>
                  <a:srgbClr val="FFFFFF"/>
                </a:solidFill>
                <a:ea typeface="Open Sans"/>
                <a:cs typeface="Open Sans"/>
                <a:sym typeface="Open Sans"/>
              </a:rPr>
              <a:t> </a:t>
            </a:r>
            <a:r>
              <a:rPr lang="en-US" sz="2133" b="1" kern="0" dirty="0" err="1">
                <a:solidFill>
                  <a:srgbClr val="FFFFFF"/>
                </a:solidFill>
                <a:ea typeface="Open Sans"/>
                <a:cs typeface="Open Sans"/>
                <a:sym typeface="Open Sans"/>
              </a:rPr>
              <a:t>інструкцій</a:t>
            </a:r>
            <a:endParaRPr lang="uk-UA" sz="2133" b="1" kern="0" dirty="0">
              <a:solidFill>
                <a:srgbClr val="FFFFFF"/>
              </a:solidFill>
              <a:ea typeface="Open Sans"/>
              <a:cs typeface="Open Sans"/>
              <a:sym typeface="Open Sans"/>
            </a:endParaRPr>
          </a:p>
          <a:p>
            <a:pPr defTabSz="609630">
              <a:spcBef>
                <a:spcPts val="400"/>
              </a:spcBef>
              <a:spcAft>
                <a:spcPts val="400"/>
              </a:spcAft>
              <a:buClr>
                <a:srgbClr val="000000"/>
              </a:buClr>
            </a:pPr>
            <a:endParaRPr sz="800" kern="0" dirty="0">
              <a:solidFill>
                <a:srgbClr val="000000"/>
              </a:solidFill>
              <a:cs typeface="Arial"/>
              <a:sym typeface="Arial"/>
            </a:endParaRPr>
          </a:p>
          <a:p>
            <a:pPr defTabSz="609630">
              <a:spcBef>
                <a:spcPts val="400"/>
              </a:spcBef>
              <a:spcAft>
                <a:spcPts val="400"/>
              </a:spcAft>
              <a:buClr>
                <a:srgbClr val="000000"/>
              </a:buClr>
            </a:pPr>
            <a:r>
              <a:rPr lang="en-US" sz="2133" kern="0" dirty="0">
                <a:solidFill>
                  <a:srgbClr val="FFFFFF"/>
                </a:solidFill>
                <a:ea typeface="Open Sans"/>
                <a:cs typeface="Open Sans"/>
                <a:sym typeface="Open Sans"/>
              </a:rPr>
              <a:t>У </a:t>
            </a:r>
            <a:r>
              <a:rPr lang="en-US" sz="2133" kern="0" dirty="0" err="1">
                <a:solidFill>
                  <a:srgbClr val="FFFFFF"/>
                </a:solidFill>
                <a:ea typeface="Open Sans"/>
                <a:cs typeface="Open Sans"/>
                <a:sym typeface="Open Sans"/>
              </a:rPr>
              <a:t>ході</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випробувань</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пероральної</a:t>
            </a:r>
            <a:r>
              <a:rPr lang="en-US" sz="2133" kern="0" dirty="0">
                <a:solidFill>
                  <a:srgbClr val="FFFFFF"/>
                </a:solidFill>
                <a:ea typeface="Open Sans"/>
                <a:cs typeface="Open Sans"/>
                <a:sym typeface="Open Sans"/>
              </a:rPr>
              <a:t> </a:t>
            </a:r>
            <a:r>
              <a:rPr lang="uk-UA" sz="2133" kern="0" dirty="0">
                <a:solidFill>
                  <a:srgbClr val="FFFFFF"/>
                </a:solidFill>
                <a:ea typeface="Open Sans"/>
                <a:cs typeface="Open Sans"/>
                <a:sym typeface="Open Sans"/>
              </a:rPr>
              <a:t>ДКП</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на</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основі</a:t>
            </a:r>
            <a:r>
              <a:rPr lang="en-US" sz="2133" kern="0" dirty="0">
                <a:solidFill>
                  <a:srgbClr val="FFFFFF"/>
                </a:solidFill>
                <a:ea typeface="Open Sans"/>
                <a:cs typeface="Open Sans"/>
                <a:sym typeface="Open Sans"/>
              </a:rPr>
              <a:t> TDF </a:t>
            </a:r>
            <a:r>
              <a:rPr lang="en-US" sz="2133" kern="0" dirty="0" err="1">
                <a:solidFill>
                  <a:srgbClr val="FFFFFF"/>
                </a:solidFill>
                <a:ea typeface="Open Sans"/>
                <a:cs typeface="Open Sans"/>
                <a:sym typeface="Open Sans"/>
              </a:rPr>
              <a:t>порівнювали</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рівень</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інфікування</a:t>
            </a:r>
            <a:r>
              <a:rPr lang="en-US" sz="2133" kern="0" dirty="0">
                <a:solidFill>
                  <a:srgbClr val="FFFFFF"/>
                </a:solidFill>
                <a:ea typeface="Open Sans"/>
                <a:cs typeface="Open Sans"/>
                <a:sym typeface="Open Sans"/>
              </a:rPr>
              <a:t> ВІЛ </a:t>
            </a:r>
            <a:r>
              <a:rPr lang="en-US" sz="2133" kern="0" dirty="0" err="1">
                <a:solidFill>
                  <a:srgbClr val="FFFFFF"/>
                </a:solidFill>
                <a:ea typeface="Open Sans"/>
                <a:cs typeface="Open Sans"/>
                <a:sym typeface="Open Sans"/>
              </a:rPr>
              <a:t>серед</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осіб</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які</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отримували</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пероральну</a:t>
            </a:r>
            <a:r>
              <a:rPr lang="en-US" sz="2133" kern="0" dirty="0">
                <a:solidFill>
                  <a:srgbClr val="FFFFFF"/>
                </a:solidFill>
                <a:ea typeface="Open Sans"/>
                <a:cs typeface="Open Sans"/>
                <a:sym typeface="Open Sans"/>
              </a:rPr>
              <a:t> </a:t>
            </a:r>
            <a:r>
              <a:rPr lang="uk-UA" sz="2133" kern="0" dirty="0">
                <a:solidFill>
                  <a:srgbClr val="FFFFFF"/>
                </a:solidFill>
                <a:ea typeface="Open Sans"/>
                <a:cs typeface="Open Sans"/>
                <a:sym typeface="Open Sans"/>
              </a:rPr>
              <a:t>ДКП</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на</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основі</a:t>
            </a:r>
            <a:r>
              <a:rPr lang="en-US" sz="2133" kern="0" dirty="0">
                <a:solidFill>
                  <a:srgbClr val="FFFFFF"/>
                </a:solidFill>
                <a:ea typeface="Open Sans"/>
                <a:cs typeface="Open Sans"/>
                <a:sym typeface="Open Sans"/>
              </a:rPr>
              <a:t> TDF, </a:t>
            </a:r>
            <a:r>
              <a:rPr lang="en-US" sz="2133" kern="0" dirty="0" err="1">
                <a:solidFill>
                  <a:srgbClr val="FFFFFF"/>
                </a:solidFill>
                <a:ea typeface="Open Sans"/>
                <a:cs typeface="Open Sans"/>
                <a:sym typeface="Open Sans"/>
              </a:rPr>
              <a:t>та</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осіб</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які</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отримували</a:t>
            </a:r>
            <a:r>
              <a:rPr lang="en-US" sz="2133" kern="0" dirty="0">
                <a:solidFill>
                  <a:srgbClr val="FFFFFF"/>
                </a:solidFill>
                <a:ea typeface="Open Sans"/>
                <a:cs typeface="Open Sans"/>
                <a:sym typeface="Open Sans"/>
              </a:rPr>
              <a:t> </a:t>
            </a:r>
            <a:r>
              <a:rPr lang="en-US" sz="2133" kern="0" dirty="0" err="1">
                <a:solidFill>
                  <a:srgbClr val="FFFFFF"/>
                </a:solidFill>
                <a:ea typeface="Open Sans"/>
                <a:cs typeface="Open Sans"/>
                <a:sym typeface="Open Sans"/>
              </a:rPr>
              <a:t>плацебо</a:t>
            </a:r>
            <a:r>
              <a:rPr lang="en-US" sz="2133" kern="0" dirty="0">
                <a:solidFill>
                  <a:srgbClr val="FFFFFF"/>
                </a:solidFill>
                <a:ea typeface="Open Sans"/>
                <a:cs typeface="Open Sans"/>
                <a:sym typeface="Open Sans"/>
              </a:rPr>
              <a:t>.</a:t>
            </a:r>
            <a:endParaRPr sz="800" kern="0" dirty="0">
              <a:solidFill>
                <a:srgbClr val="000000"/>
              </a:solidFil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606" name="Google Shape;606;p39"/>
          <p:cNvSpPr/>
          <p:nvPr/>
        </p:nvSpPr>
        <p:spPr>
          <a:xfrm>
            <a:off x="-114300" y="1674517"/>
            <a:ext cx="12192000" cy="4688788"/>
          </a:xfrm>
          <a:custGeom>
            <a:avLst/>
            <a:gdLst/>
            <a:ahLst/>
            <a:cxnLst/>
            <a:rect l="l" t="t" r="r" b="b"/>
            <a:pathLst>
              <a:path w="28065725" h="8910868" extrusionOk="0">
                <a:moveTo>
                  <a:pt x="0" y="0"/>
                </a:moveTo>
                <a:lnTo>
                  <a:pt x="28065724" y="0"/>
                </a:lnTo>
                <a:lnTo>
                  <a:pt x="28065724" y="8910868"/>
                </a:lnTo>
                <a:lnTo>
                  <a:pt x="0" y="8910868"/>
                </a:lnTo>
                <a:lnTo>
                  <a:pt x="0" y="0"/>
                </a:lnTo>
                <a:close/>
              </a:path>
            </a:pathLst>
          </a:custGeom>
          <a:blipFill rotWithShape="1">
            <a:blip r:embed="rId3">
              <a:alphaModFix/>
            </a:blip>
            <a:stretch>
              <a:fillRect/>
            </a:stretch>
          </a:blipFill>
          <a:ln>
            <a:noFill/>
          </a:ln>
        </p:spPr>
      </p:sp>
      <p:sp>
        <p:nvSpPr>
          <p:cNvPr id="607" name="Google Shape;607;p39"/>
          <p:cNvSpPr txBox="1"/>
          <p:nvPr/>
        </p:nvSpPr>
        <p:spPr>
          <a:xfrm>
            <a:off x="599103" y="2096505"/>
            <a:ext cx="10993794" cy="4527265"/>
          </a:xfrm>
          <a:prstGeom prst="rect">
            <a:avLst/>
          </a:prstGeom>
          <a:noFill/>
          <a:ln>
            <a:noFill/>
          </a:ln>
        </p:spPr>
        <p:txBody>
          <a:bodyPr spcFirstLastPara="1" wrap="square" lIns="0" tIns="0" rIns="0" bIns="0" anchor="t" anchorCtr="0">
            <a:spAutoFit/>
          </a:bodyPr>
          <a:lstStyle/>
          <a:p>
            <a:pPr defTabSz="609630">
              <a:lnSpc>
                <a:spcPct val="139988"/>
              </a:lnSpc>
              <a:buClr>
                <a:srgbClr val="000000"/>
              </a:buClr>
            </a:pPr>
            <a:r>
              <a:rPr lang="en-US" sz="1867" kern="0" dirty="0" err="1">
                <a:solidFill>
                  <a:srgbClr val="FFFFFF"/>
                </a:solidFill>
                <a:latin typeface="Open Sans"/>
                <a:ea typeface="Open Sans"/>
                <a:cs typeface="Open Sans"/>
                <a:sym typeface="Open Sans"/>
              </a:rPr>
              <a:t>Клінічні</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випробування</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пероральної</a:t>
            </a:r>
            <a:r>
              <a:rPr lang="en-US" sz="1867" kern="0" dirty="0">
                <a:solidFill>
                  <a:srgbClr val="FFFFFF"/>
                </a:solidFill>
                <a:latin typeface="Open Sans"/>
                <a:ea typeface="Open Sans"/>
                <a:cs typeface="Open Sans"/>
                <a:sym typeface="Open Sans"/>
              </a:rPr>
              <a:t> </a:t>
            </a:r>
            <a:r>
              <a:rPr lang="uk-UA" sz="1867" kern="0" dirty="0">
                <a:solidFill>
                  <a:srgbClr val="FFFFFF"/>
                </a:solidFill>
                <a:latin typeface="Open Sans"/>
                <a:ea typeface="Open Sans"/>
                <a:cs typeface="Open Sans"/>
                <a:sym typeface="Open Sans"/>
              </a:rPr>
              <a:t>ДКП</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на</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основі</a:t>
            </a:r>
            <a:r>
              <a:rPr lang="en-US" sz="1867" kern="0" dirty="0">
                <a:solidFill>
                  <a:srgbClr val="FFFFFF"/>
                </a:solidFill>
                <a:latin typeface="Open Sans"/>
                <a:ea typeface="Open Sans"/>
                <a:cs typeface="Open Sans"/>
                <a:sym typeface="Open Sans"/>
              </a:rPr>
              <a:t> TDF, </a:t>
            </a:r>
            <a:r>
              <a:rPr lang="en-US" sz="1867" kern="0" dirty="0" err="1">
                <a:solidFill>
                  <a:srgbClr val="FFFFFF"/>
                </a:solidFill>
                <a:latin typeface="Open Sans"/>
                <a:ea typeface="Open Sans"/>
                <a:cs typeface="Open Sans"/>
                <a:sym typeface="Open Sans"/>
              </a:rPr>
              <a:t>проведені</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серед</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різних</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груп</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населення</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порівняли</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рівні</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інфікування</a:t>
            </a:r>
            <a:r>
              <a:rPr lang="en-US" sz="1867" kern="0" dirty="0">
                <a:solidFill>
                  <a:srgbClr val="FFFFFF"/>
                </a:solidFill>
                <a:latin typeface="Open Sans"/>
                <a:ea typeface="Open Sans"/>
                <a:cs typeface="Open Sans"/>
                <a:sym typeface="Open Sans"/>
              </a:rPr>
              <a:t> ВІЛ </a:t>
            </a:r>
            <a:r>
              <a:rPr lang="en-US" sz="1867" kern="0" dirty="0" err="1">
                <a:solidFill>
                  <a:srgbClr val="FFFFFF"/>
                </a:solidFill>
                <a:latin typeface="Open Sans"/>
                <a:ea typeface="Open Sans"/>
                <a:cs typeface="Open Sans"/>
                <a:sym typeface="Open Sans"/>
              </a:rPr>
              <a:t>серед</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осіб</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які</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були</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рандомізовані</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для</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отримання</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пероральної</a:t>
            </a:r>
            <a:r>
              <a:rPr lang="en-US" sz="1867" kern="0" dirty="0">
                <a:solidFill>
                  <a:srgbClr val="FFFFFF"/>
                </a:solidFill>
                <a:latin typeface="Open Sans"/>
                <a:ea typeface="Open Sans"/>
                <a:cs typeface="Open Sans"/>
                <a:sym typeface="Open Sans"/>
              </a:rPr>
              <a:t> </a:t>
            </a:r>
            <a:r>
              <a:rPr lang="uk-UA" sz="1867" kern="0" dirty="0">
                <a:solidFill>
                  <a:srgbClr val="FFFFFF"/>
                </a:solidFill>
                <a:latin typeface="Open Sans"/>
                <a:ea typeface="Open Sans"/>
                <a:cs typeface="Open Sans"/>
                <a:sym typeface="Open Sans"/>
              </a:rPr>
              <a:t>ДКП</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на</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основі</a:t>
            </a:r>
            <a:r>
              <a:rPr lang="en-US" sz="1867" kern="0" dirty="0">
                <a:solidFill>
                  <a:srgbClr val="FFFFFF"/>
                </a:solidFill>
                <a:latin typeface="Open Sans"/>
                <a:ea typeface="Open Sans"/>
                <a:cs typeface="Open Sans"/>
                <a:sym typeface="Open Sans"/>
              </a:rPr>
              <a:t> TDF </a:t>
            </a:r>
            <a:r>
              <a:rPr lang="en-US" sz="1867" kern="0" dirty="0" err="1">
                <a:solidFill>
                  <a:srgbClr val="FFFFFF"/>
                </a:solidFill>
                <a:latin typeface="Open Sans"/>
                <a:ea typeface="Open Sans"/>
                <a:cs typeface="Open Sans"/>
                <a:sym typeface="Open Sans"/>
              </a:rPr>
              <a:t>або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плацебо</a:t>
            </a:r>
            <a:r>
              <a:rPr lang="en-US" sz="1867" kern="0" dirty="0">
                <a:solidFill>
                  <a:srgbClr val="FFFFFF"/>
                </a:solidFill>
                <a:latin typeface="Open Sans"/>
                <a:ea typeface="Open Sans"/>
                <a:cs typeface="Open Sans"/>
                <a:sym typeface="Open Sans"/>
              </a:rPr>
              <a:t>.  </a:t>
            </a:r>
            <a:endParaRPr sz="1867" kern="0" dirty="0">
              <a:solidFill>
                <a:srgbClr val="000000"/>
              </a:solidFill>
              <a:latin typeface="Arial"/>
              <a:cs typeface="Arial"/>
              <a:sym typeface="Arial"/>
            </a:endParaRPr>
          </a:p>
          <a:p>
            <a:pPr defTabSz="609630">
              <a:lnSpc>
                <a:spcPct val="139988"/>
              </a:lnSpc>
              <a:buClr>
                <a:srgbClr val="000000"/>
              </a:buClr>
            </a:pPr>
            <a:endParaRPr sz="1867" kern="0" dirty="0">
              <a:solidFill>
                <a:srgbClr val="FFFFFF"/>
              </a:solidFill>
              <a:latin typeface="Open Sans"/>
              <a:ea typeface="Open Sans"/>
              <a:cs typeface="Open Sans"/>
              <a:sym typeface="Open Sans"/>
            </a:endParaRPr>
          </a:p>
          <a:p>
            <a:pPr defTabSz="609630">
              <a:lnSpc>
                <a:spcPct val="139988"/>
              </a:lnSpc>
              <a:buClr>
                <a:srgbClr val="000000"/>
              </a:buClr>
            </a:pPr>
            <a:r>
              <a:rPr lang="en-US" sz="1867" kern="0" dirty="0" err="1">
                <a:solidFill>
                  <a:srgbClr val="FFFFFF"/>
                </a:solidFill>
                <a:latin typeface="Open Sans"/>
                <a:ea typeface="Open Sans"/>
                <a:cs typeface="Open Sans"/>
                <a:sym typeface="Open Sans"/>
              </a:rPr>
              <a:t>Рівень</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нових</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випадків</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інфікування</a:t>
            </a:r>
            <a:r>
              <a:rPr lang="en-US" sz="1867" kern="0" dirty="0">
                <a:solidFill>
                  <a:srgbClr val="FFFFFF"/>
                </a:solidFill>
                <a:latin typeface="Open Sans"/>
                <a:ea typeface="Open Sans"/>
                <a:cs typeface="Open Sans"/>
                <a:sym typeface="Open Sans"/>
              </a:rPr>
              <a:t> ВІЛ </a:t>
            </a:r>
            <a:r>
              <a:rPr lang="en-US" sz="1867" kern="0" dirty="0" err="1">
                <a:solidFill>
                  <a:srgbClr val="FFFFFF"/>
                </a:solidFill>
                <a:latin typeface="Open Sans"/>
                <a:ea typeface="Open Sans"/>
                <a:cs typeface="Open Sans"/>
                <a:sym typeface="Open Sans"/>
              </a:rPr>
              <a:t>через</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статевий</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контакт</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серед</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осіб</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які</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отримували</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пероральну</a:t>
            </a:r>
            <a:r>
              <a:rPr lang="en-US" sz="1867" kern="0" dirty="0">
                <a:solidFill>
                  <a:srgbClr val="FFFFFF"/>
                </a:solidFill>
                <a:latin typeface="Open Sans"/>
                <a:ea typeface="Open Sans"/>
                <a:cs typeface="Open Sans"/>
                <a:sym typeface="Open Sans"/>
              </a:rPr>
              <a:t> </a:t>
            </a:r>
            <a:r>
              <a:rPr lang="uk-UA" sz="1867" kern="0" dirty="0">
                <a:solidFill>
                  <a:srgbClr val="FFFFFF"/>
                </a:solidFill>
                <a:latin typeface="Open Sans"/>
                <a:ea typeface="Open Sans"/>
                <a:cs typeface="Open Sans"/>
                <a:sym typeface="Open Sans"/>
              </a:rPr>
              <a:t>ДКП</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на</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основі</a:t>
            </a:r>
            <a:r>
              <a:rPr lang="en-US" sz="1867" kern="0" dirty="0">
                <a:solidFill>
                  <a:srgbClr val="FFFFFF"/>
                </a:solidFill>
                <a:latin typeface="Open Sans"/>
                <a:ea typeface="Open Sans"/>
                <a:cs typeface="Open Sans"/>
                <a:sym typeface="Open Sans"/>
              </a:rPr>
              <a:t> TDF (і </a:t>
            </a:r>
            <a:r>
              <a:rPr lang="en-US" sz="1867" kern="0" dirty="0" err="1">
                <a:solidFill>
                  <a:srgbClr val="FFFFFF"/>
                </a:solidFill>
                <a:latin typeface="Open Sans"/>
                <a:ea typeface="Open Sans"/>
                <a:cs typeface="Open Sans"/>
                <a:sym typeface="Open Sans"/>
              </a:rPr>
              <a:t>застосовували</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її</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відповідно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до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інструкцій</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був</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приблизно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на</a:t>
            </a:r>
            <a:r>
              <a:rPr lang="en-US" sz="1867" kern="0" dirty="0">
                <a:solidFill>
                  <a:srgbClr val="FFFFFF"/>
                </a:solidFill>
                <a:latin typeface="Open Sans"/>
                <a:ea typeface="Open Sans"/>
                <a:cs typeface="Open Sans"/>
                <a:sym typeface="Open Sans"/>
              </a:rPr>
              <a:t> 90% </a:t>
            </a:r>
            <a:r>
              <a:rPr lang="en-US" sz="1867" kern="0" dirty="0" err="1">
                <a:solidFill>
                  <a:srgbClr val="FFFFFF"/>
                </a:solidFill>
                <a:latin typeface="Open Sans"/>
                <a:ea typeface="Open Sans"/>
                <a:cs typeface="Open Sans"/>
                <a:sym typeface="Open Sans"/>
              </a:rPr>
              <a:t>нижчим</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ніж</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серед</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осіб</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які</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отримували</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плацебо</a:t>
            </a:r>
            <a:r>
              <a:rPr lang="en-US" sz="1867" kern="0" dirty="0">
                <a:solidFill>
                  <a:srgbClr val="FFFFFF"/>
                </a:solidFill>
                <a:latin typeface="Open Sans"/>
                <a:ea typeface="Open Sans"/>
                <a:cs typeface="Open Sans"/>
                <a:sym typeface="Open Sans"/>
              </a:rPr>
              <a:t>, а </a:t>
            </a:r>
            <a:r>
              <a:rPr lang="en-US" sz="1867" kern="0" dirty="0" err="1">
                <a:solidFill>
                  <a:srgbClr val="FFFFFF"/>
                </a:solidFill>
                <a:latin typeface="Open Sans"/>
                <a:ea typeface="Open Sans"/>
                <a:cs typeface="Open Sans"/>
                <a:sym typeface="Open Sans"/>
              </a:rPr>
              <a:t>додаткові</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дані</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фармакологічних</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досліджень</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свідчать</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про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те</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що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пероральна</a:t>
            </a:r>
            <a:r>
              <a:rPr lang="en-US" sz="1867" kern="0" dirty="0">
                <a:solidFill>
                  <a:srgbClr val="FFFFFF"/>
                </a:solidFill>
                <a:latin typeface="Open Sans"/>
                <a:ea typeface="Open Sans"/>
                <a:cs typeface="Open Sans"/>
                <a:sym typeface="Open Sans"/>
              </a:rPr>
              <a:t> </a:t>
            </a:r>
            <a:r>
              <a:rPr lang="uk-UA" sz="1867" kern="0" dirty="0">
                <a:solidFill>
                  <a:srgbClr val="FFFFFF"/>
                </a:solidFill>
                <a:latin typeface="Open Sans"/>
                <a:ea typeface="Open Sans"/>
                <a:cs typeface="Open Sans"/>
                <a:sym typeface="Open Sans"/>
              </a:rPr>
              <a:t>ДКП</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на</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основі</a:t>
            </a:r>
            <a:r>
              <a:rPr lang="en-US" sz="1867" kern="0" dirty="0">
                <a:solidFill>
                  <a:srgbClr val="FFFFFF"/>
                </a:solidFill>
                <a:latin typeface="Open Sans"/>
                <a:ea typeface="Open Sans"/>
                <a:cs typeface="Open Sans"/>
                <a:sym typeface="Open Sans"/>
              </a:rPr>
              <a:t> TDF </a:t>
            </a:r>
            <a:r>
              <a:rPr lang="en-US" sz="1867" kern="0" dirty="0" err="1">
                <a:solidFill>
                  <a:srgbClr val="FFFFFF"/>
                </a:solidFill>
                <a:latin typeface="Open Sans"/>
                <a:ea typeface="Open Sans"/>
                <a:cs typeface="Open Sans"/>
                <a:sym typeface="Open Sans"/>
              </a:rPr>
              <a:t>може</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знизити</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рівень</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інфікування</a:t>
            </a:r>
            <a:r>
              <a:rPr lang="en-US" sz="1867" kern="0" dirty="0">
                <a:solidFill>
                  <a:srgbClr val="FFFFFF"/>
                </a:solidFill>
                <a:latin typeface="Open Sans"/>
                <a:ea typeface="Open Sans"/>
                <a:cs typeface="Open Sans"/>
                <a:sym typeface="Open Sans"/>
              </a:rPr>
              <a:t> ВІЛ </a:t>
            </a:r>
            <a:r>
              <a:rPr lang="en-US" sz="1867" kern="0" dirty="0" err="1">
                <a:solidFill>
                  <a:srgbClr val="FFFFFF"/>
                </a:solidFill>
                <a:latin typeface="Open Sans"/>
                <a:ea typeface="Open Sans"/>
                <a:cs typeface="Open Sans"/>
                <a:sym typeface="Open Sans"/>
              </a:rPr>
              <a:t>на</a:t>
            </a:r>
            <a:r>
              <a:rPr lang="en-US" sz="1867" kern="0" dirty="0">
                <a:solidFill>
                  <a:srgbClr val="FFFFFF"/>
                </a:solidFill>
                <a:latin typeface="Open Sans"/>
                <a:ea typeface="Open Sans"/>
                <a:cs typeface="Open Sans"/>
                <a:sym typeface="Open Sans"/>
              </a:rPr>
              <a:t> 99%. </a:t>
            </a:r>
            <a:r>
              <a:rPr lang="en-US" sz="1867" kern="0" dirty="0" err="1">
                <a:solidFill>
                  <a:srgbClr val="FFFFFF"/>
                </a:solidFill>
                <a:latin typeface="Open Sans"/>
                <a:ea typeface="Open Sans"/>
                <a:cs typeface="Open Sans"/>
                <a:sym typeface="Open Sans"/>
              </a:rPr>
              <a:t>Дані</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свідчать</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про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те</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що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пероральна</a:t>
            </a:r>
            <a:r>
              <a:rPr lang="en-US" sz="1867" kern="0" dirty="0">
                <a:solidFill>
                  <a:srgbClr val="FFFFFF"/>
                </a:solidFill>
                <a:latin typeface="Open Sans"/>
                <a:ea typeface="Open Sans"/>
                <a:cs typeface="Open Sans"/>
                <a:sym typeface="Open Sans"/>
              </a:rPr>
              <a:t> </a:t>
            </a:r>
            <a:r>
              <a:rPr lang="uk-UA" sz="1867" kern="0" dirty="0">
                <a:solidFill>
                  <a:srgbClr val="FFFFFF"/>
                </a:solidFill>
                <a:latin typeface="Open Sans"/>
                <a:ea typeface="Open Sans"/>
                <a:cs typeface="Open Sans"/>
                <a:sym typeface="Open Sans"/>
              </a:rPr>
              <a:t>ДКП</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також</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може</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забезпечити</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високий</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рівень</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захисту</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від</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інфікування</a:t>
            </a:r>
            <a:r>
              <a:rPr lang="en-US" sz="1867" kern="0" dirty="0">
                <a:solidFill>
                  <a:srgbClr val="FFFFFF"/>
                </a:solidFill>
                <a:latin typeface="Open Sans"/>
                <a:ea typeface="Open Sans"/>
                <a:cs typeface="Open Sans"/>
                <a:sym typeface="Open Sans"/>
              </a:rPr>
              <a:t> ВІЛ </a:t>
            </a:r>
            <a:r>
              <a:rPr lang="en-US" sz="1867" kern="0" dirty="0" err="1">
                <a:solidFill>
                  <a:srgbClr val="FFFFFF"/>
                </a:solidFill>
                <a:latin typeface="Open Sans"/>
                <a:ea typeface="Open Sans"/>
                <a:cs typeface="Open Sans"/>
                <a:sym typeface="Open Sans"/>
              </a:rPr>
              <a:t>через</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ін’єкційні</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практики</a:t>
            </a:r>
            <a:r>
              <a:rPr lang="en-US" sz="1867" kern="0" dirty="0">
                <a:solidFill>
                  <a:srgbClr val="FFFFFF"/>
                </a:solidFill>
                <a:latin typeface="Open Sans"/>
                <a:ea typeface="Open Sans"/>
                <a:cs typeface="Open Sans"/>
                <a:sym typeface="Open Sans"/>
              </a:rPr>
              <a:t>.</a:t>
            </a:r>
            <a:endParaRPr sz="1867" kern="0" dirty="0">
              <a:solidFill>
                <a:srgbClr val="000000"/>
              </a:solidFill>
              <a:latin typeface="Arial"/>
              <a:cs typeface="Arial"/>
              <a:sym typeface="Arial"/>
            </a:endParaRPr>
          </a:p>
          <a:p>
            <a:pPr defTabSz="609630">
              <a:lnSpc>
                <a:spcPct val="139988"/>
              </a:lnSpc>
              <a:buClr>
                <a:srgbClr val="000000"/>
              </a:buClr>
            </a:pPr>
            <a:endParaRPr sz="2344" kern="0" dirty="0">
              <a:solidFill>
                <a:srgbClr val="FFFFFF"/>
              </a:solidFill>
              <a:latin typeface="Open Sans"/>
              <a:ea typeface="Open Sans"/>
              <a:cs typeface="Open Sans"/>
              <a:sym typeface="Open Sans"/>
            </a:endParaRPr>
          </a:p>
        </p:txBody>
      </p:sp>
      <p:sp>
        <p:nvSpPr>
          <p:cNvPr id="608" name="Google Shape;608;p39"/>
          <p:cNvSpPr txBox="1"/>
          <p:nvPr/>
        </p:nvSpPr>
        <p:spPr>
          <a:xfrm>
            <a:off x="395903" y="164941"/>
            <a:ext cx="10768607" cy="1261884"/>
          </a:xfrm>
          <a:prstGeom prst="rect">
            <a:avLst/>
          </a:prstGeom>
          <a:noFill/>
          <a:ln>
            <a:noFill/>
          </a:ln>
        </p:spPr>
        <p:txBody>
          <a:bodyPr spcFirstLastPara="1" wrap="square" lIns="0" tIns="0" rIns="0" bIns="0" anchor="t" anchorCtr="0">
            <a:spAutoFit/>
          </a:bodyPr>
          <a:lstStyle/>
          <a:p>
            <a:pPr defTabSz="609630">
              <a:spcAft>
                <a:spcPts val="600"/>
              </a:spcAft>
              <a:buClr>
                <a:srgbClr val="000000"/>
              </a:buClr>
            </a:pPr>
            <a:r>
              <a:rPr lang="en-US" sz="3600" b="1" kern="0" dirty="0" err="1">
                <a:solidFill>
                  <a:srgbClr val="1D9EDE"/>
                </a:solidFill>
                <a:latin typeface="Roboto Condensed"/>
                <a:ea typeface="Roboto Condensed"/>
                <a:cs typeface="Roboto Condensed"/>
                <a:sym typeface="Roboto Condensed"/>
              </a:rPr>
              <a:t>Додаткові</a:t>
            </a:r>
            <a:r>
              <a:rPr lang="en-US" sz="3600" b="1" kern="0" dirty="0">
                <a:solidFill>
                  <a:srgbClr val="1D9EDE"/>
                </a:solidFill>
                <a:latin typeface="Roboto Condensed"/>
                <a:ea typeface="Roboto Condensed"/>
                <a:cs typeface="Roboto Condensed"/>
                <a:sym typeface="Roboto Condensed"/>
              </a:rPr>
              <a:t> </a:t>
            </a:r>
            <a:r>
              <a:rPr lang="en-US" sz="3600" b="1" kern="0" dirty="0" err="1">
                <a:solidFill>
                  <a:srgbClr val="1D9EDE"/>
                </a:solidFill>
                <a:latin typeface="Roboto Condensed"/>
                <a:ea typeface="Roboto Condensed"/>
                <a:cs typeface="Roboto Condensed"/>
                <a:sym typeface="Roboto Condensed"/>
              </a:rPr>
              <a:t>деталі</a:t>
            </a:r>
            <a:r>
              <a:rPr lang="en-US" sz="3600" b="1" kern="0" dirty="0">
                <a:solidFill>
                  <a:srgbClr val="1D9EDE"/>
                </a:solidFill>
                <a:latin typeface="Roboto Condensed"/>
                <a:ea typeface="Roboto Condensed"/>
                <a:cs typeface="Roboto Condensed"/>
                <a:sym typeface="Roboto Condensed"/>
              </a:rPr>
              <a:t>: </a:t>
            </a:r>
          </a:p>
          <a:p>
            <a:pPr defTabSz="609630">
              <a:spcAft>
                <a:spcPts val="600"/>
              </a:spcAft>
              <a:buClr>
                <a:srgbClr val="000000"/>
              </a:buClr>
            </a:pPr>
            <a:r>
              <a:rPr lang="en-US" sz="3600" b="1" kern="0" dirty="0" err="1">
                <a:solidFill>
                  <a:srgbClr val="1D9EDE"/>
                </a:solidFill>
                <a:latin typeface="Roboto Condensed"/>
                <a:ea typeface="Roboto Condensed"/>
                <a:cs typeface="Roboto Condensed"/>
                <a:sym typeface="Roboto Condensed"/>
              </a:rPr>
              <a:t>Дослідження</a:t>
            </a:r>
            <a:r>
              <a:rPr lang="en-US" sz="3600" b="1" kern="0" dirty="0">
                <a:solidFill>
                  <a:srgbClr val="1D9EDE"/>
                </a:solidFill>
                <a:latin typeface="Roboto Condensed"/>
                <a:ea typeface="Roboto Condensed"/>
                <a:cs typeface="Roboto Condensed"/>
                <a:sym typeface="Roboto Condensed"/>
              </a:rPr>
              <a:t> </a:t>
            </a:r>
            <a:r>
              <a:rPr lang="en-US" sz="3600" b="1" kern="0" dirty="0" err="1">
                <a:solidFill>
                  <a:srgbClr val="1D9EDE"/>
                </a:solidFill>
                <a:latin typeface="Roboto Condensed"/>
                <a:ea typeface="Roboto Condensed"/>
                <a:cs typeface="Roboto Condensed"/>
                <a:sym typeface="Roboto Condensed"/>
              </a:rPr>
              <a:t>пероральної</a:t>
            </a:r>
            <a:r>
              <a:rPr lang="en-US" sz="3600" b="1" kern="0" dirty="0">
                <a:solidFill>
                  <a:srgbClr val="1D9EDE"/>
                </a:solidFill>
                <a:latin typeface="Roboto Condensed"/>
                <a:ea typeface="Roboto Condensed"/>
                <a:cs typeface="Roboto Condensed"/>
                <a:sym typeface="Roboto Condensed"/>
              </a:rPr>
              <a:t> </a:t>
            </a:r>
            <a:r>
              <a:rPr lang="uk-UA" sz="3600" b="1" kern="0" dirty="0">
                <a:solidFill>
                  <a:srgbClr val="1D9EDE"/>
                </a:solidFill>
                <a:latin typeface="Roboto Condensed"/>
                <a:ea typeface="Roboto Condensed"/>
                <a:cs typeface="Roboto Condensed"/>
                <a:sym typeface="Roboto Condensed"/>
              </a:rPr>
              <a:t>ДКП</a:t>
            </a:r>
            <a:r>
              <a:rPr lang="en-US" sz="3600" b="1" kern="0" dirty="0">
                <a:solidFill>
                  <a:srgbClr val="1D9EDE"/>
                </a:solidFill>
                <a:latin typeface="Roboto Condensed"/>
                <a:ea typeface="Roboto Condensed"/>
                <a:cs typeface="Roboto Condensed"/>
                <a:sym typeface="Roboto Condensed"/>
              </a:rPr>
              <a:t> </a:t>
            </a:r>
            <a:r>
              <a:rPr lang="en-US" sz="3600" b="1" kern="0" dirty="0" err="1">
                <a:solidFill>
                  <a:srgbClr val="1D9EDE"/>
                </a:solidFill>
                <a:latin typeface="Roboto Condensed"/>
                <a:ea typeface="Roboto Condensed"/>
                <a:cs typeface="Roboto Condensed"/>
                <a:sym typeface="Roboto Condensed"/>
              </a:rPr>
              <a:t>на</a:t>
            </a:r>
            <a:r>
              <a:rPr lang="en-US" sz="3600" b="1" kern="0" dirty="0">
                <a:solidFill>
                  <a:srgbClr val="1D9EDE"/>
                </a:solidFill>
                <a:latin typeface="Roboto Condensed"/>
                <a:ea typeface="Roboto Condensed"/>
                <a:cs typeface="Roboto Condensed"/>
                <a:sym typeface="Roboto Condensed"/>
              </a:rPr>
              <a:t> </a:t>
            </a:r>
            <a:r>
              <a:rPr lang="en-US" sz="3600" b="1" kern="0" dirty="0" err="1">
                <a:solidFill>
                  <a:srgbClr val="1D9EDE"/>
                </a:solidFill>
                <a:latin typeface="Roboto Condensed"/>
                <a:ea typeface="Roboto Condensed"/>
                <a:cs typeface="Roboto Condensed"/>
                <a:sym typeface="Roboto Condensed"/>
              </a:rPr>
              <a:t>основі</a:t>
            </a:r>
            <a:r>
              <a:rPr lang="en-US" sz="3600" b="1" kern="0" dirty="0">
                <a:solidFill>
                  <a:srgbClr val="1D9EDE"/>
                </a:solidFill>
                <a:latin typeface="Roboto Condensed"/>
                <a:ea typeface="Roboto Condensed"/>
                <a:cs typeface="Roboto Condensed"/>
                <a:sym typeface="Roboto Condensed"/>
              </a:rPr>
              <a:t> TDF</a:t>
            </a:r>
            <a:endParaRPr sz="700" kern="0" dirty="0">
              <a:solidFill>
                <a:srgbClr val="000000"/>
              </a:solidFill>
              <a:latin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A93291"/>
        </a:solidFill>
        <a:effectLst/>
      </p:bgPr>
    </p:bg>
    <p:spTree>
      <p:nvGrpSpPr>
        <p:cNvPr id="1" name="Shape 109"/>
        <p:cNvGrpSpPr/>
        <p:nvPr/>
      </p:nvGrpSpPr>
      <p:grpSpPr>
        <a:xfrm>
          <a:off x="0" y="0"/>
          <a:ext cx="0" cy="0"/>
          <a:chOff x="0" y="0"/>
          <a:chExt cx="0" cy="0"/>
        </a:xfrm>
      </p:grpSpPr>
      <p:sp>
        <p:nvSpPr>
          <p:cNvPr id="110" name="Google Shape;110;p4"/>
          <p:cNvSpPr/>
          <p:nvPr/>
        </p:nvSpPr>
        <p:spPr>
          <a:xfrm>
            <a:off x="7681899" y="0"/>
            <a:ext cx="4510101" cy="4307147"/>
          </a:xfrm>
          <a:custGeom>
            <a:avLst/>
            <a:gdLst/>
            <a:ahLst/>
            <a:cxnLst/>
            <a:rect l="l" t="t" r="r" b="b"/>
            <a:pathLst>
              <a:path w="6765152" h="6460720" extrusionOk="0">
                <a:moveTo>
                  <a:pt x="0" y="0"/>
                </a:moveTo>
                <a:lnTo>
                  <a:pt x="6765152" y="0"/>
                </a:lnTo>
                <a:lnTo>
                  <a:pt x="6765152" y="6460720"/>
                </a:lnTo>
                <a:lnTo>
                  <a:pt x="0" y="646072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111" name="Google Shape;111;p4"/>
          <p:cNvSpPr txBox="1"/>
          <p:nvPr/>
        </p:nvSpPr>
        <p:spPr>
          <a:xfrm>
            <a:off x="685801" y="2156883"/>
            <a:ext cx="10331495" cy="1579535"/>
          </a:xfrm>
          <a:prstGeom prst="rect">
            <a:avLst/>
          </a:prstGeom>
          <a:noFill/>
          <a:ln>
            <a:noFill/>
          </a:ln>
        </p:spPr>
        <p:txBody>
          <a:bodyPr spcFirstLastPara="1" wrap="square" lIns="0" tIns="0" rIns="0" bIns="0" anchor="t" anchorCtr="0">
            <a:spAutoFit/>
          </a:bodyPr>
          <a:lstStyle/>
          <a:p>
            <a:pPr defTabSz="609630">
              <a:lnSpc>
                <a:spcPct val="140007"/>
              </a:lnSpc>
              <a:buClr>
                <a:srgbClr val="000000"/>
              </a:buClr>
            </a:pPr>
            <a:r>
              <a:rPr lang="en-US" sz="3666" b="1" kern="0">
                <a:solidFill>
                  <a:srgbClr val="FFFFFF"/>
                </a:solidFill>
                <a:latin typeface="Roboto Condensed"/>
                <a:ea typeface="Roboto Condensed"/>
                <a:cs typeface="Roboto Condensed"/>
                <a:sym typeface="Roboto Condensed"/>
              </a:rPr>
              <a:t>Антиретровірусні препарати застосовуються по-різному для різних цілей.</a:t>
            </a:r>
            <a:endParaRPr sz="933" kern="0">
              <a:solidFill>
                <a:srgbClr val="000000"/>
              </a:solidFill>
              <a:latin typeface="Arial"/>
              <a:cs typeface="Arial"/>
              <a:sym typeface="Arial"/>
            </a:endParaRPr>
          </a:p>
        </p:txBody>
      </p:sp>
      <p:sp>
        <p:nvSpPr>
          <p:cNvPr id="112" name="Google Shape;112;p4"/>
          <p:cNvSpPr txBox="1"/>
          <p:nvPr/>
        </p:nvSpPr>
        <p:spPr>
          <a:xfrm>
            <a:off x="762001" y="4604384"/>
            <a:ext cx="8093800" cy="574581"/>
          </a:xfrm>
          <a:prstGeom prst="rect">
            <a:avLst/>
          </a:prstGeom>
          <a:noFill/>
          <a:ln>
            <a:noFill/>
          </a:ln>
        </p:spPr>
        <p:txBody>
          <a:bodyPr spcFirstLastPara="1" wrap="square" lIns="0" tIns="0" rIns="0" bIns="0" anchor="t" anchorCtr="0">
            <a:spAutoFit/>
          </a:bodyPr>
          <a:lstStyle/>
          <a:p>
            <a:pPr algn="ctr" defTabSz="609630">
              <a:lnSpc>
                <a:spcPct val="140000"/>
              </a:lnSpc>
              <a:buClr>
                <a:srgbClr val="000000"/>
              </a:buClr>
            </a:pPr>
            <a:r>
              <a:rPr lang="en-US" sz="2667" b="1" kern="0" dirty="0" err="1">
                <a:solidFill>
                  <a:srgbClr val="FFFFFF"/>
                </a:solidFill>
                <a:latin typeface="Open Sans"/>
                <a:ea typeface="Open Sans"/>
                <a:cs typeface="Open Sans"/>
                <a:sym typeface="Open Sans"/>
              </a:rPr>
              <a:t>Давайте</a:t>
            </a:r>
            <a:r>
              <a:rPr lang="en-US" sz="2667" b="1" kern="0" dirty="0">
                <a:solidFill>
                  <a:srgbClr val="FFFFFF"/>
                </a:solidFill>
                <a:latin typeface="Open Sans"/>
                <a:ea typeface="Open Sans"/>
                <a:cs typeface="Open Sans"/>
                <a:sym typeface="Open Sans"/>
              </a:rPr>
              <a:t> </a:t>
            </a:r>
            <a:r>
              <a:rPr lang="en-US" sz="2667" b="1" kern="0" dirty="0" err="1">
                <a:solidFill>
                  <a:srgbClr val="FFFFFF"/>
                </a:solidFill>
                <a:latin typeface="Open Sans"/>
                <a:ea typeface="Open Sans"/>
                <a:cs typeface="Open Sans"/>
                <a:sym typeface="Open Sans"/>
              </a:rPr>
              <a:t>визначимо</a:t>
            </a:r>
            <a:r>
              <a:rPr lang="en-US" sz="2667" b="1" kern="0" dirty="0">
                <a:solidFill>
                  <a:srgbClr val="FFFFFF"/>
                </a:solidFill>
                <a:latin typeface="Open Sans"/>
                <a:ea typeface="Open Sans"/>
                <a:cs typeface="Open Sans"/>
                <a:sym typeface="Open Sans"/>
              </a:rPr>
              <a:t> </a:t>
            </a:r>
            <a:r>
              <a:rPr lang="en-US" sz="2667" b="1" kern="0" dirty="0" err="1">
                <a:solidFill>
                  <a:srgbClr val="FFFFFF"/>
                </a:solidFill>
                <a:latin typeface="Open Sans"/>
                <a:ea typeface="Open Sans"/>
                <a:cs typeface="Open Sans"/>
                <a:sym typeface="Open Sans"/>
              </a:rPr>
              <a:t>важливі</a:t>
            </a:r>
            <a:r>
              <a:rPr lang="en-US" sz="2667" b="1" kern="0" dirty="0">
                <a:solidFill>
                  <a:srgbClr val="FFFFFF"/>
                </a:solidFill>
                <a:latin typeface="Open Sans"/>
                <a:ea typeface="Open Sans"/>
                <a:cs typeface="Open Sans"/>
                <a:sym typeface="Open Sans"/>
              </a:rPr>
              <a:t> </a:t>
            </a:r>
            <a:r>
              <a:rPr lang="en-US" sz="2667" b="1" kern="0" dirty="0" err="1">
                <a:solidFill>
                  <a:srgbClr val="FFFFFF"/>
                </a:solidFill>
                <a:latin typeface="Open Sans"/>
                <a:ea typeface="Open Sans"/>
                <a:cs typeface="Open Sans"/>
                <a:sym typeface="Open Sans"/>
              </a:rPr>
              <a:t>терміни</a:t>
            </a:r>
            <a:endParaRPr sz="933" kern="0" dirty="0">
              <a:solidFill>
                <a:srgbClr val="000000"/>
              </a:solidFill>
              <a:latin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12"/>
        <p:cNvGrpSpPr/>
        <p:nvPr/>
      </p:nvGrpSpPr>
      <p:grpSpPr>
        <a:xfrm>
          <a:off x="0" y="0"/>
          <a:ext cx="0" cy="0"/>
          <a:chOff x="0" y="0"/>
          <a:chExt cx="0" cy="0"/>
        </a:xfrm>
      </p:grpSpPr>
      <p:sp>
        <p:nvSpPr>
          <p:cNvPr id="613" name="Google Shape;613;p40"/>
          <p:cNvSpPr/>
          <p:nvPr/>
        </p:nvSpPr>
        <p:spPr>
          <a:xfrm>
            <a:off x="60025" y="1688147"/>
            <a:ext cx="11935897" cy="4416480"/>
          </a:xfrm>
          <a:custGeom>
            <a:avLst/>
            <a:gdLst/>
            <a:ahLst/>
            <a:cxnLst/>
            <a:rect l="l" t="t" r="r" b="b"/>
            <a:pathLst>
              <a:path w="17903845" h="5684471" extrusionOk="0">
                <a:moveTo>
                  <a:pt x="0" y="0"/>
                </a:moveTo>
                <a:lnTo>
                  <a:pt x="17903844" y="0"/>
                </a:lnTo>
                <a:lnTo>
                  <a:pt x="17903844" y="5684470"/>
                </a:lnTo>
                <a:lnTo>
                  <a:pt x="0" y="568447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614" name="Google Shape;614;p40"/>
          <p:cNvSpPr txBox="1"/>
          <p:nvPr/>
        </p:nvSpPr>
        <p:spPr>
          <a:xfrm>
            <a:off x="549266" y="271642"/>
            <a:ext cx="11093469" cy="603242"/>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en-US" sz="2800" b="1" kern="0" dirty="0" err="1">
                <a:solidFill>
                  <a:srgbClr val="000000"/>
                </a:solidFill>
                <a:latin typeface="Roboto Condensed"/>
                <a:ea typeface="Roboto Condensed"/>
                <a:cs typeface="Roboto Condensed"/>
                <a:sym typeface="Roboto Condensed"/>
              </a:rPr>
              <a:t>Докази</a:t>
            </a:r>
            <a:r>
              <a:rPr lang="en-US" sz="2800" b="1" kern="0" dirty="0">
                <a:solidFill>
                  <a:srgbClr val="000000"/>
                </a:solidFill>
                <a:latin typeface="Roboto Condensed"/>
                <a:ea typeface="Roboto Condensed"/>
                <a:cs typeface="Roboto Condensed"/>
                <a:sym typeface="Roboto Condensed"/>
              </a:rPr>
              <a:t> </a:t>
            </a:r>
            <a:r>
              <a:rPr lang="en-US" sz="2800" b="1" kern="0" dirty="0" err="1">
                <a:solidFill>
                  <a:srgbClr val="000000"/>
                </a:solidFill>
                <a:latin typeface="Roboto Condensed"/>
                <a:ea typeface="Roboto Condensed"/>
                <a:cs typeface="Roboto Condensed"/>
                <a:sym typeface="Roboto Condensed"/>
              </a:rPr>
              <a:t>того</a:t>
            </a:r>
            <a:r>
              <a:rPr lang="en-US" sz="2800" b="1" kern="0" dirty="0">
                <a:solidFill>
                  <a:srgbClr val="000000"/>
                </a:solidFill>
                <a:latin typeface="Roboto Condensed"/>
                <a:ea typeface="Roboto Condensed"/>
                <a:cs typeface="Roboto Condensed"/>
                <a:sym typeface="Roboto Condensed"/>
              </a:rPr>
              <a:t>, </a:t>
            </a:r>
            <a:r>
              <a:rPr lang="en-US" sz="2800" b="1" kern="0" dirty="0" err="1">
                <a:solidFill>
                  <a:srgbClr val="000000"/>
                </a:solidFill>
                <a:latin typeface="Roboto Condensed"/>
                <a:ea typeface="Roboto Condensed"/>
                <a:cs typeface="Roboto Condensed"/>
                <a:sym typeface="Roboto Condensed"/>
              </a:rPr>
              <a:t>що</a:t>
            </a:r>
            <a:r>
              <a:rPr lang="en-US" sz="2800" b="1" kern="0" dirty="0">
                <a:solidFill>
                  <a:srgbClr val="000000"/>
                </a:solidFill>
                <a:latin typeface="Roboto Condensed"/>
                <a:ea typeface="Roboto Condensed"/>
                <a:cs typeface="Roboto Condensed"/>
                <a:sym typeface="Roboto Condensed"/>
              </a:rPr>
              <a:t> </a:t>
            </a:r>
            <a:r>
              <a:rPr lang="ru-RU" sz="2800" b="1" kern="0" dirty="0" err="1">
                <a:solidFill>
                  <a:srgbClr val="000000"/>
                </a:solidFill>
                <a:latin typeface="Roboto Condensed"/>
                <a:ea typeface="Roboto Condensed"/>
                <a:cs typeface="Roboto Condensed"/>
                <a:sym typeface="Roboto Condensed"/>
              </a:rPr>
              <a:t>вагінальне</a:t>
            </a:r>
            <a:r>
              <a:rPr lang="ru-RU" sz="2800" b="1" kern="0" dirty="0">
                <a:solidFill>
                  <a:srgbClr val="000000"/>
                </a:solidFill>
                <a:latin typeface="Roboto Condensed"/>
                <a:ea typeface="Roboto Condensed"/>
                <a:cs typeface="Roboto Condensed"/>
                <a:sym typeface="Roboto Condensed"/>
              </a:rPr>
              <a:t> </a:t>
            </a:r>
            <a:r>
              <a:rPr lang="ru-RU" sz="2800" b="1" kern="0" dirty="0" err="1">
                <a:solidFill>
                  <a:srgbClr val="000000"/>
                </a:solidFill>
                <a:latin typeface="Roboto Condensed"/>
                <a:ea typeface="Roboto Condensed"/>
                <a:cs typeface="Roboto Condensed"/>
                <a:sym typeface="Roboto Condensed"/>
              </a:rPr>
              <a:t>кільце</a:t>
            </a:r>
            <a:r>
              <a:rPr lang="ru-RU" sz="2800" b="1" kern="0" dirty="0">
                <a:solidFill>
                  <a:srgbClr val="000000"/>
                </a:solidFill>
                <a:latin typeface="Roboto Condensed"/>
                <a:ea typeface="Roboto Condensed"/>
                <a:cs typeface="Roboto Condensed"/>
                <a:sym typeface="Roboto Condensed"/>
              </a:rPr>
              <a:t> з </a:t>
            </a:r>
            <a:r>
              <a:rPr lang="ru-RU" sz="2800" b="1" kern="0" dirty="0" err="1">
                <a:solidFill>
                  <a:srgbClr val="000000"/>
                </a:solidFill>
                <a:latin typeface="Roboto Condensed"/>
                <a:ea typeface="Roboto Condensed"/>
                <a:cs typeface="Roboto Condensed"/>
                <a:sym typeface="Roboto Condensed"/>
              </a:rPr>
              <a:t>дапівірином</a:t>
            </a:r>
            <a:r>
              <a:rPr lang="ru-RU" sz="2800" b="1" kern="0" dirty="0">
                <a:solidFill>
                  <a:srgbClr val="000000"/>
                </a:solidFill>
                <a:latin typeface="Roboto Condensed"/>
                <a:ea typeface="Roboto Condensed"/>
                <a:cs typeface="Roboto Condensed"/>
                <a:sym typeface="Roboto Condensed"/>
              </a:rPr>
              <a:t> </a:t>
            </a:r>
            <a:r>
              <a:rPr lang="en-US" sz="2800" b="1" kern="0" dirty="0">
                <a:solidFill>
                  <a:srgbClr val="000000"/>
                </a:solidFill>
                <a:latin typeface="Roboto Condensed"/>
                <a:ea typeface="Roboto Condensed"/>
                <a:cs typeface="Roboto Condensed"/>
                <a:sym typeface="Roboto Condensed"/>
              </a:rPr>
              <a:t>DVR </a:t>
            </a:r>
            <a:r>
              <a:rPr lang="en-US" sz="2800" b="1" kern="0" dirty="0" err="1">
                <a:solidFill>
                  <a:srgbClr val="000000"/>
                </a:solidFill>
                <a:latin typeface="Roboto Condensed"/>
                <a:ea typeface="Roboto Condensed"/>
                <a:cs typeface="Roboto Condensed"/>
                <a:sym typeface="Roboto Condensed"/>
              </a:rPr>
              <a:t>захищає</a:t>
            </a:r>
            <a:r>
              <a:rPr lang="en-US" sz="2800" b="1" kern="0" dirty="0">
                <a:solidFill>
                  <a:srgbClr val="000000"/>
                </a:solidFill>
                <a:latin typeface="Roboto Condensed"/>
                <a:ea typeface="Roboto Condensed"/>
                <a:cs typeface="Roboto Condensed"/>
                <a:sym typeface="Roboto Condensed"/>
              </a:rPr>
              <a:t> </a:t>
            </a:r>
            <a:r>
              <a:rPr lang="en-US" sz="2800" b="1" kern="0" dirty="0" err="1">
                <a:solidFill>
                  <a:srgbClr val="000000"/>
                </a:solidFill>
                <a:latin typeface="Roboto Condensed"/>
                <a:ea typeface="Roboto Condensed"/>
                <a:cs typeface="Roboto Condensed"/>
                <a:sym typeface="Roboto Condensed"/>
              </a:rPr>
              <a:t>від</a:t>
            </a:r>
            <a:r>
              <a:rPr lang="en-US" sz="2800" b="1" kern="0" dirty="0">
                <a:solidFill>
                  <a:srgbClr val="000000"/>
                </a:solidFill>
                <a:latin typeface="Roboto Condensed"/>
                <a:ea typeface="Roboto Condensed"/>
                <a:cs typeface="Roboto Condensed"/>
                <a:sym typeface="Roboto Condensed"/>
              </a:rPr>
              <a:t> ВІЛ </a:t>
            </a:r>
            <a:endParaRPr sz="600" kern="0" dirty="0">
              <a:solidFill>
                <a:srgbClr val="000000"/>
              </a:solidFill>
              <a:latin typeface="Arial"/>
              <a:cs typeface="Arial"/>
              <a:sym typeface="Arial"/>
            </a:endParaRPr>
          </a:p>
        </p:txBody>
      </p:sp>
      <p:sp>
        <p:nvSpPr>
          <p:cNvPr id="615" name="Google Shape;615;p40"/>
          <p:cNvSpPr txBox="1"/>
          <p:nvPr/>
        </p:nvSpPr>
        <p:spPr>
          <a:xfrm>
            <a:off x="3599598" y="2231516"/>
            <a:ext cx="7877574" cy="3217804"/>
          </a:xfrm>
          <a:prstGeom prst="rect">
            <a:avLst/>
          </a:prstGeom>
          <a:noFill/>
          <a:ln>
            <a:noFill/>
          </a:ln>
        </p:spPr>
        <p:txBody>
          <a:bodyPr spcFirstLastPara="1" wrap="square" lIns="0" tIns="0" rIns="0" bIns="0" anchor="t" anchorCtr="0">
            <a:spAutoFit/>
          </a:bodyPr>
          <a:lstStyle/>
          <a:p>
            <a:pPr defTabSz="609630">
              <a:lnSpc>
                <a:spcPct val="139988"/>
              </a:lnSpc>
              <a:buClr>
                <a:srgbClr val="000000"/>
              </a:buClr>
            </a:pPr>
            <a:r>
              <a:rPr lang="en-US" sz="1867" b="1" kern="0" dirty="0">
                <a:solidFill>
                  <a:srgbClr val="FFFFFF"/>
                </a:solidFill>
                <a:latin typeface="Open Sans"/>
                <a:ea typeface="Open Sans"/>
                <a:cs typeface="Open Sans"/>
                <a:sym typeface="Open Sans"/>
              </a:rPr>
              <a:t>ВООЗ </a:t>
            </a:r>
            <a:r>
              <a:rPr lang="en-US" sz="1867" b="1" kern="0" dirty="0" err="1">
                <a:solidFill>
                  <a:srgbClr val="FFFFFF"/>
                </a:solidFill>
                <a:latin typeface="Open Sans"/>
                <a:ea typeface="Open Sans"/>
                <a:cs typeface="Open Sans"/>
                <a:sym typeface="Open Sans"/>
              </a:rPr>
              <a:t>зазначає</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що</a:t>
            </a:r>
            <a:r>
              <a:rPr lang="en-US" sz="1867" b="1" kern="0" dirty="0">
                <a:solidFill>
                  <a:srgbClr val="FFFFFF"/>
                </a:solidFill>
                <a:latin typeface="Open Sans"/>
                <a:ea typeface="Open Sans"/>
                <a:cs typeface="Open Sans"/>
                <a:sym typeface="Open Sans"/>
              </a:rPr>
              <a:t> DVR є </a:t>
            </a:r>
            <a:r>
              <a:rPr lang="en-US" sz="1867" b="1" kern="0" dirty="0" err="1">
                <a:solidFill>
                  <a:srgbClr val="FFFFFF"/>
                </a:solidFill>
                <a:latin typeface="Open Sans"/>
                <a:ea typeface="Open Sans"/>
                <a:cs typeface="Open Sans"/>
                <a:sym typeface="Open Sans"/>
              </a:rPr>
              <a:t>ефективним</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принаймні</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на</a:t>
            </a:r>
            <a:r>
              <a:rPr lang="en-US" sz="1867" b="1" kern="0" dirty="0">
                <a:solidFill>
                  <a:srgbClr val="FFFFFF"/>
                </a:solidFill>
                <a:latin typeface="Open Sans"/>
                <a:ea typeface="Open Sans"/>
                <a:cs typeface="Open Sans"/>
                <a:sym typeface="Open Sans"/>
              </a:rPr>
              <a:t> </a:t>
            </a:r>
            <a:r>
              <a:rPr lang="en-US" sz="1600" b="1" kern="0" dirty="0">
                <a:solidFill>
                  <a:srgbClr val="FFFFFF"/>
                </a:solidFill>
                <a:latin typeface="Open Sans"/>
                <a:ea typeface="Open Sans"/>
                <a:cs typeface="Open Sans"/>
                <a:sym typeface="Open Sans"/>
              </a:rPr>
              <a:t>50</a:t>
            </a:r>
            <a:r>
              <a:rPr lang="en-US" sz="1867" b="1" kern="0" dirty="0">
                <a:solidFill>
                  <a:srgbClr val="FFFFFF"/>
                </a:solidFill>
                <a:latin typeface="Open Sans"/>
                <a:ea typeface="Open Sans"/>
                <a:cs typeface="Open Sans"/>
                <a:sym typeface="Open Sans"/>
              </a:rPr>
              <a:t>% у </a:t>
            </a:r>
            <a:r>
              <a:rPr lang="en-US" sz="1867" b="1" kern="0" dirty="0" err="1">
                <a:solidFill>
                  <a:srgbClr val="FFFFFF"/>
                </a:solidFill>
                <a:latin typeface="Open Sans"/>
                <a:ea typeface="Open Sans"/>
                <a:cs typeface="Open Sans"/>
                <a:sym typeface="Open Sans"/>
              </a:rPr>
              <a:t>профілактиці</a:t>
            </a:r>
            <a:r>
              <a:rPr lang="en-US" sz="1867" b="1" kern="0" dirty="0">
                <a:solidFill>
                  <a:srgbClr val="FFFFFF"/>
                </a:solidFill>
                <a:latin typeface="Open Sans"/>
                <a:ea typeface="Open Sans"/>
                <a:cs typeface="Open Sans"/>
                <a:sym typeface="Open Sans"/>
              </a:rPr>
              <a:t> ВІЛ </a:t>
            </a:r>
            <a:r>
              <a:rPr lang="en-US" sz="1867" b="1" kern="0" dirty="0" err="1">
                <a:solidFill>
                  <a:srgbClr val="FFFFFF"/>
                </a:solidFill>
                <a:latin typeface="Open Sans"/>
                <a:ea typeface="Open Sans"/>
                <a:cs typeface="Open Sans"/>
                <a:sym typeface="Open Sans"/>
              </a:rPr>
              <a:t>при</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використанні</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відповідно</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до</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інструкцій</a:t>
            </a:r>
            <a:r>
              <a:rPr lang="en-US" sz="1867" b="1" kern="0" dirty="0">
                <a:solidFill>
                  <a:srgbClr val="FFFFFF"/>
                </a:solidFill>
                <a:latin typeface="Open Sans"/>
                <a:ea typeface="Open Sans"/>
                <a:cs typeface="Open Sans"/>
                <a:sym typeface="Open Sans"/>
              </a:rPr>
              <a:t>. У </a:t>
            </a:r>
            <a:r>
              <a:rPr lang="en-US" sz="1867" b="1" kern="0" dirty="0" err="1">
                <a:solidFill>
                  <a:srgbClr val="FFFFFF"/>
                </a:solidFill>
                <a:latin typeface="Open Sans"/>
                <a:ea typeface="Open Sans"/>
                <a:cs typeface="Open Sans"/>
                <a:sym typeface="Open Sans"/>
              </a:rPr>
              <a:t>ході</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випробувань</a:t>
            </a:r>
            <a:r>
              <a:rPr lang="en-US" sz="1867" b="1" kern="0" dirty="0">
                <a:solidFill>
                  <a:srgbClr val="FFFFFF"/>
                </a:solidFill>
                <a:latin typeface="Open Sans"/>
                <a:ea typeface="Open Sans"/>
                <a:cs typeface="Open Sans"/>
                <a:sym typeface="Open Sans"/>
              </a:rPr>
              <a:t> DVR </a:t>
            </a:r>
            <a:r>
              <a:rPr lang="en-US" sz="1867" b="1" kern="0" dirty="0" err="1">
                <a:solidFill>
                  <a:srgbClr val="FFFFFF"/>
                </a:solidFill>
                <a:latin typeface="Open Sans"/>
                <a:ea typeface="Open Sans"/>
                <a:cs typeface="Open Sans"/>
                <a:sym typeface="Open Sans"/>
              </a:rPr>
              <a:t>порівнювали</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рівень</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інфікування</a:t>
            </a:r>
            <a:r>
              <a:rPr lang="en-US" sz="1867" b="1" kern="0" dirty="0">
                <a:solidFill>
                  <a:srgbClr val="FFFFFF"/>
                </a:solidFill>
                <a:latin typeface="Open Sans"/>
                <a:ea typeface="Open Sans"/>
                <a:cs typeface="Open Sans"/>
                <a:sym typeface="Open Sans"/>
              </a:rPr>
              <a:t> ВІЛ </a:t>
            </a:r>
            <a:r>
              <a:rPr lang="en-US" sz="1867" b="1" kern="0" dirty="0" err="1">
                <a:solidFill>
                  <a:srgbClr val="FFFFFF"/>
                </a:solidFill>
                <a:latin typeface="Open Sans"/>
                <a:ea typeface="Open Sans"/>
                <a:cs typeface="Open Sans"/>
                <a:sym typeface="Open Sans"/>
              </a:rPr>
              <a:t>серед</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жінок</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які</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використовували</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вагінальне</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кільце</a:t>
            </a:r>
            <a:r>
              <a:rPr lang="en-US" sz="1867" b="1" kern="0" dirty="0">
                <a:solidFill>
                  <a:srgbClr val="FFFFFF"/>
                </a:solidFill>
                <a:latin typeface="Open Sans"/>
                <a:ea typeface="Open Sans"/>
                <a:cs typeface="Open Sans"/>
                <a:sym typeface="Open Sans"/>
              </a:rPr>
              <a:t> з </a:t>
            </a:r>
            <a:r>
              <a:rPr lang="en-US" sz="1867" b="1" kern="0" dirty="0" err="1">
                <a:solidFill>
                  <a:srgbClr val="FFFFFF"/>
                </a:solidFill>
                <a:latin typeface="Open Sans"/>
                <a:ea typeface="Open Sans"/>
                <a:cs typeface="Open Sans"/>
                <a:sym typeface="Open Sans"/>
              </a:rPr>
              <a:t>дапівірином</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та</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жінок</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які</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використовували</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вагінальне</a:t>
            </a:r>
            <a:r>
              <a:rPr lang="en-US" sz="1867" b="1" kern="0" dirty="0">
                <a:solidFill>
                  <a:srgbClr val="FFFFFF"/>
                </a:solidFill>
                <a:latin typeface="Open Sans"/>
                <a:ea typeface="Open Sans"/>
                <a:cs typeface="Open Sans"/>
                <a:sym typeface="Open Sans"/>
              </a:rPr>
              <a:t> </a:t>
            </a:r>
            <a:r>
              <a:rPr lang="en-US" sz="1867" b="1" kern="0" dirty="0" err="1">
                <a:solidFill>
                  <a:srgbClr val="FFFFFF"/>
                </a:solidFill>
                <a:latin typeface="Open Sans"/>
                <a:ea typeface="Open Sans"/>
                <a:cs typeface="Open Sans"/>
                <a:sym typeface="Open Sans"/>
              </a:rPr>
              <a:t>кільце</a:t>
            </a:r>
            <a:r>
              <a:rPr lang="en-US" sz="1867" b="1" kern="0" dirty="0">
                <a:solidFill>
                  <a:srgbClr val="FFFFFF"/>
                </a:solidFill>
                <a:latin typeface="Open Sans"/>
                <a:ea typeface="Open Sans"/>
                <a:cs typeface="Open Sans"/>
                <a:sym typeface="Open Sans"/>
              </a:rPr>
              <a:t> з </a:t>
            </a:r>
            <a:r>
              <a:rPr lang="en-US" sz="1867" b="1" kern="0" dirty="0" err="1">
                <a:solidFill>
                  <a:srgbClr val="FFFFFF"/>
                </a:solidFill>
                <a:latin typeface="Open Sans"/>
                <a:ea typeface="Open Sans"/>
                <a:cs typeface="Open Sans"/>
                <a:sym typeface="Open Sans"/>
              </a:rPr>
              <a:t>плацебо</a:t>
            </a:r>
            <a:r>
              <a:rPr lang="en-US" sz="1867" b="1" kern="0" dirty="0">
                <a:solidFill>
                  <a:srgbClr val="FFFFFF"/>
                </a:solidFill>
                <a:latin typeface="Open Sans"/>
                <a:ea typeface="Open Sans"/>
                <a:cs typeface="Open Sans"/>
                <a:sym typeface="Open Sans"/>
              </a:rPr>
              <a:t>.</a:t>
            </a:r>
            <a:endParaRPr sz="733" kern="0" dirty="0">
              <a:solidFill>
                <a:srgbClr val="000000"/>
              </a:solidFill>
              <a:latin typeface="Arial"/>
              <a:cs typeface="Arial"/>
              <a:sym typeface="Arial"/>
            </a:endParaRPr>
          </a:p>
          <a:p>
            <a:pPr defTabSz="609630">
              <a:lnSpc>
                <a:spcPct val="139988"/>
              </a:lnSpc>
              <a:buClr>
                <a:srgbClr val="000000"/>
              </a:buClr>
            </a:pPr>
            <a:r>
              <a:rPr lang="en-US" sz="1867" kern="0" dirty="0">
                <a:solidFill>
                  <a:srgbClr val="FFFFFF"/>
                </a:solidFill>
                <a:latin typeface="Open Sans"/>
                <a:ea typeface="Open Sans"/>
                <a:cs typeface="Open Sans"/>
                <a:sym typeface="Open Sans"/>
              </a:rPr>
              <a:t>DVR </a:t>
            </a:r>
            <a:r>
              <a:rPr lang="en-US" sz="1867" kern="0" dirty="0" err="1">
                <a:solidFill>
                  <a:srgbClr val="FFFFFF"/>
                </a:solidFill>
                <a:latin typeface="Open Sans"/>
                <a:ea typeface="Open Sans"/>
                <a:cs typeface="Open Sans"/>
                <a:sym typeface="Open Sans"/>
              </a:rPr>
              <a:t>захищає</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від</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зараження</a:t>
            </a:r>
            <a:r>
              <a:rPr lang="en-US" sz="1867" kern="0" dirty="0">
                <a:solidFill>
                  <a:srgbClr val="FFFFFF"/>
                </a:solidFill>
                <a:latin typeface="Open Sans"/>
                <a:ea typeface="Open Sans"/>
                <a:cs typeface="Open Sans"/>
                <a:sym typeface="Open Sans"/>
              </a:rPr>
              <a:t> ВІЛ </a:t>
            </a:r>
            <a:r>
              <a:rPr lang="en-US" sz="1867" kern="0" dirty="0" err="1">
                <a:solidFill>
                  <a:srgbClr val="FFFFFF"/>
                </a:solidFill>
                <a:latin typeface="Open Sans"/>
                <a:ea typeface="Open Sans"/>
                <a:cs typeface="Open Sans"/>
                <a:sym typeface="Open Sans"/>
              </a:rPr>
              <a:t>лише</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під</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час</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вагінального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сексу</a:t>
            </a:r>
            <a:r>
              <a:rPr lang="en-US" sz="1867" kern="0" dirty="0">
                <a:solidFill>
                  <a:srgbClr val="FFFFFF"/>
                </a:solidFill>
                <a:latin typeface="Open Sans"/>
                <a:ea typeface="Open Sans"/>
                <a:cs typeface="Open Sans"/>
                <a:sym typeface="Open Sans"/>
              </a:rPr>
              <a:t>, а </a:t>
            </a:r>
            <a:r>
              <a:rPr lang="en-US" sz="1867" kern="0" dirty="0" err="1">
                <a:solidFill>
                  <a:srgbClr val="FFFFFF"/>
                </a:solidFill>
                <a:latin typeface="Open Sans"/>
                <a:ea typeface="Open Sans"/>
                <a:cs typeface="Open Sans"/>
                <a:sym typeface="Open Sans"/>
              </a:rPr>
              <a:t>не</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під</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час</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анального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сексу</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або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ін'єкційного</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вживання</a:t>
            </a:r>
            <a:r>
              <a:rPr lang="en-US" sz="1867" kern="0" dirty="0">
                <a:solidFill>
                  <a:srgbClr val="FFFFFF"/>
                </a:solidFill>
                <a:latin typeface="Open Sans"/>
                <a:ea typeface="Open Sans"/>
                <a:cs typeface="Open Sans"/>
                <a:sym typeface="Open Sans"/>
              </a:rPr>
              <a:t> </a:t>
            </a:r>
            <a:r>
              <a:rPr lang="en-US" sz="1867" kern="0" dirty="0" err="1">
                <a:solidFill>
                  <a:srgbClr val="FFFFFF"/>
                </a:solidFill>
                <a:latin typeface="Open Sans"/>
                <a:ea typeface="Open Sans"/>
                <a:cs typeface="Open Sans"/>
                <a:sym typeface="Open Sans"/>
              </a:rPr>
              <a:t>наркотиків</a:t>
            </a:r>
            <a:r>
              <a:rPr lang="en-US" sz="1867" kern="0" dirty="0">
                <a:solidFill>
                  <a:srgbClr val="FFFFFF"/>
                </a:solidFill>
                <a:latin typeface="Open Sans"/>
                <a:ea typeface="Open Sans"/>
                <a:cs typeface="Open Sans"/>
                <a:sym typeface="Open Sans"/>
              </a:rPr>
              <a:t>.</a:t>
            </a:r>
            <a:endParaRPr sz="733" kern="0" dirty="0">
              <a:solidFill>
                <a:srgbClr val="000000"/>
              </a:solidFill>
              <a:latin typeface="Arial"/>
              <a:cs typeface="Arial"/>
              <a:sym typeface="Arial"/>
            </a:endParaRPr>
          </a:p>
        </p:txBody>
      </p:sp>
      <p:sp>
        <p:nvSpPr>
          <p:cNvPr id="616" name="Google Shape;616;p40"/>
          <p:cNvSpPr/>
          <p:nvPr/>
        </p:nvSpPr>
        <p:spPr>
          <a:xfrm>
            <a:off x="1020801" y="2734926"/>
            <a:ext cx="2210474" cy="2210474"/>
          </a:xfrm>
          <a:custGeom>
            <a:avLst/>
            <a:gdLst/>
            <a:ahLst/>
            <a:cxnLst/>
            <a:rect l="l" t="t" r="r" b="b"/>
            <a:pathLst>
              <a:path w="3315711" h="3315711" extrusionOk="0">
                <a:moveTo>
                  <a:pt x="0" y="0"/>
                </a:moveTo>
                <a:lnTo>
                  <a:pt x="3315711" y="0"/>
                </a:lnTo>
                <a:lnTo>
                  <a:pt x="3315711" y="3315711"/>
                </a:lnTo>
                <a:lnTo>
                  <a:pt x="0" y="3315711"/>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sp>
        <p:nvSpPr>
          <p:cNvPr id="621" name="Google Shape;621;p41"/>
          <p:cNvSpPr/>
          <p:nvPr/>
        </p:nvSpPr>
        <p:spPr>
          <a:xfrm>
            <a:off x="0" y="1459043"/>
            <a:ext cx="12191998" cy="5398957"/>
          </a:xfrm>
          <a:custGeom>
            <a:avLst/>
            <a:gdLst/>
            <a:ahLst/>
            <a:cxnLst/>
            <a:rect l="l" t="t" r="r" b="b"/>
            <a:pathLst>
              <a:path w="28065725" h="8910868" extrusionOk="0">
                <a:moveTo>
                  <a:pt x="0" y="0"/>
                </a:moveTo>
                <a:lnTo>
                  <a:pt x="28065724" y="0"/>
                </a:lnTo>
                <a:lnTo>
                  <a:pt x="28065724" y="8910868"/>
                </a:lnTo>
                <a:lnTo>
                  <a:pt x="0" y="8910868"/>
                </a:lnTo>
                <a:lnTo>
                  <a:pt x="0" y="0"/>
                </a:lnTo>
                <a:close/>
              </a:path>
            </a:pathLst>
          </a:custGeom>
          <a:blipFill rotWithShape="1">
            <a:blip r:embed="rId3">
              <a:alphaModFix/>
            </a:blip>
            <a:stretch>
              <a:fillRect/>
            </a:stretch>
          </a:blipFill>
          <a:ln>
            <a:noFill/>
          </a:ln>
        </p:spPr>
      </p:sp>
      <p:sp>
        <p:nvSpPr>
          <p:cNvPr id="622" name="Google Shape;622;p41"/>
          <p:cNvSpPr txBox="1"/>
          <p:nvPr/>
        </p:nvSpPr>
        <p:spPr>
          <a:xfrm>
            <a:off x="599103" y="2007290"/>
            <a:ext cx="11343061" cy="4267002"/>
          </a:xfrm>
          <a:prstGeom prst="rect">
            <a:avLst/>
          </a:prstGeom>
          <a:noFill/>
          <a:ln>
            <a:noFill/>
          </a:ln>
        </p:spPr>
        <p:txBody>
          <a:bodyPr spcFirstLastPara="1" wrap="square" lIns="0" tIns="0" rIns="0" bIns="0" anchor="t" anchorCtr="0">
            <a:spAutoFit/>
          </a:bodyPr>
          <a:lstStyle/>
          <a:p>
            <a:pPr defTabSz="609630">
              <a:buClr>
                <a:srgbClr val="000000"/>
              </a:buClr>
            </a:pPr>
            <a:r>
              <a:rPr lang="en-US" sz="2133" kern="0" dirty="0" err="1">
                <a:solidFill>
                  <a:srgbClr val="FFFFFF"/>
                </a:solidFill>
                <a:latin typeface="Open Sans"/>
                <a:ea typeface="Open Sans"/>
                <a:cs typeface="Open Sans"/>
                <a:sym typeface="Open Sans"/>
              </a:rPr>
              <a:t>Клінічні</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випробування</a:t>
            </a:r>
            <a:r>
              <a:rPr lang="en-US" sz="2133" kern="0" dirty="0">
                <a:solidFill>
                  <a:srgbClr val="FFFFFF"/>
                </a:solidFill>
                <a:latin typeface="Open Sans"/>
                <a:ea typeface="Open Sans"/>
                <a:cs typeface="Open Sans"/>
                <a:sym typeface="Open Sans"/>
              </a:rPr>
              <a:t> DVR </a:t>
            </a:r>
            <a:r>
              <a:rPr lang="en-US" sz="2133" kern="0" dirty="0" err="1">
                <a:solidFill>
                  <a:srgbClr val="FFFFFF"/>
                </a:solidFill>
                <a:latin typeface="Open Sans"/>
                <a:ea typeface="Open Sans"/>
                <a:cs typeface="Open Sans"/>
                <a:sym typeface="Open Sans"/>
              </a:rPr>
              <a:t>порівняли</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показники</a:t>
            </a:r>
            <a:r>
              <a:rPr lang="en-US" sz="2133" kern="0" dirty="0">
                <a:solidFill>
                  <a:srgbClr val="FFFFFF"/>
                </a:solidFill>
                <a:latin typeface="Open Sans"/>
                <a:ea typeface="Open Sans"/>
                <a:cs typeface="Open Sans"/>
                <a:sym typeface="Open Sans"/>
              </a:rPr>
              <a:t> ВІЛ </a:t>
            </a:r>
            <a:r>
              <a:rPr lang="en-US" sz="2133" kern="0" dirty="0" err="1">
                <a:solidFill>
                  <a:srgbClr val="FFFFFF"/>
                </a:solidFill>
                <a:latin typeface="Open Sans"/>
                <a:ea typeface="Open Sans"/>
                <a:cs typeface="Open Sans"/>
                <a:sym typeface="Open Sans"/>
              </a:rPr>
              <a:t>серед</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осіб</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які</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були</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рандомізовані</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для</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отримання</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вагінального</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кільця</a:t>
            </a:r>
            <a:r>
              <a:rPr lang="en-US" sz="2133" kern="0" dirty="0">
                <a:solidFill>
                  <a:srgbClr val="FFFFFF"/>
                </a:solidFill>
                <a:latin typeface="Open Sans"/>
                <a:ea typeface="Open Sans"/>
                <a:cs typeface="Open Sans"/>
                <a:sym typeface="Open Sans"/>
              </a:rPr>
              <a:t> з </a:t>
            </a:r>
            <a:r>
              <a:rPr lang="en-US" sz="2133" kern="0" dirty="0" err="1">
                <a:solidFill>
                  <a:srgbClr val="FFFFFF"/>
                </a:solidFill>
                <a:latin typeface="Open Sans"/>
                <a:ea typeface="Open Sans"/>
                <a:cs typeface="Open Sans"/>
                <a:sym typeface="Open Sans"/>
              </a:rPr>
              <a:t>дапівірином</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або</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вагінального</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кільця-плацебо</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без</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дапівірину</a:t>
            </a:r>
            <a:r>
              <a:rPr lang="en-US" sz="2133" kern="0" dirty="0">
                <a:solidFill>
                  <a:srgbClr val="FFFFFF"/>
                </a:solidFill>
                <a:latin typeface="Open Sans"/>
                <a:ea typeface="Open Sans"/>
                <a:cs typeface="Open Sans"/>
                <a:sym typeface="Open Sans"/>
              </a:rPr>
              <a:t>).</a:t>
            </a:r>
            <a:endParaRPr sz="2133" kern="0" dirty="0">
              <a:solidFill>
                <a:srgbClr val="000000"/>
              </a:solidFill>
              <a:latin typeface="Arial"/>
              <a:cs typeface="Arial"/>
              <a:sym typeface="Arial"/>
            </a:endParaRPr>
          </a:p>
          <a:p>
            <a:pPr defTabSz="609630">
              <a:buClr>
                <a:srgbClr val="000000"/>
              </a:buClr>
            </a:pPr>
            <a:endParaRPr sz="2133" kern="0" dirty="0">
              <a:solidFill>
                <a:srgbClr val="FFFFFF"/>
              </a:solidFill>
              <a:latin typeface="Open Sans"/>
              <a:ea typeface="Open Sans"/>
              <a:cs typeface="Open Sans"/>
              <a:sym typeface="Open Sans"/>
            </a:endParaRPr>
          </a:p>
          <a:p>
            <a:pPr defTabSz="609630">
              <a:buClr>
                <a:srgbClr val="000000"/>
              </a:buClr>
            </a:pPr>
            <a:r>
              <a:rPr lang="en-US" sz="2133" kern="0" dirty="0" err="1">
                <a:solidFill>
                  <a:srgbClr val="FFFFFF"/>
                </a:solidFill>
                <a:latin typeface="Open Sans"/>
                <a:ea typeface="Open Sans"/>
                <a:cs typeface="Open Sans"/>
                <a:sym typeface="Open Sans"/>
              </a:rPr>
              <a:t>Рівень</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нових</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випадків</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інфікування</a:t>
            </a:r>
            <a:r>
              <a:rPr lang="en-US" sz="2133" kern="0" dirty="0">
                <a:solidFill>
                  <a:srgbClr val="FFFFFF"/>
                </a:solidFill>
                <a:latin typeface="Open Sans"/>
                <a:ea typeface="Open Sans"/>
                <a:cs typeface="Open Sans"/>
                <a:sym typeface="Open Sans"/>
              </a:rPr>
              <a:t> ВІЛ </a:t>
            </a:r>
            <a:r>
              <a:rPr lang="en-US" sz="2133" kern="0" dirty="0" err="1">
                <a:solidFill>
                  <a:srgbClr val="FFFFFF"/>
                </a:solidFill>
                <a:latin typeface="Open Sans"/>
                <a:ea typeface="Open Sans"/>
                <a:cs typeface="Open Sans"/>
                <a:sym typeface="Open Sans"/>
              </a:rPr>
              <a:t>через</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вагінальний</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контакт</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серед</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жінок</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які</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отримували</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вагінальне</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кільце</a:t>
            </a:r>
            <a:r>
              <a:rPr lang="en-US" sz="2133" kern="0" dirty="0">
                <a:solidFill>
                  <a:srgbClr val="FFFFFF"/>
                </a:solidFill>
                <a:latin typeface="Open Sans"/>
                <a:ea typeface="Open Sans"/>
                <a:cs typeface="Open Sans"/>
                <a:sym typeface="Open Sans"/>
              </a:rPr>
              <a:t> з </a:t>
            </a:r>
            <a:r>
              <a:rPr lang="en-US" sz="2133" kern="0" dirty="0" err="1">
                <a:solidFill>
                  <a:srgbClr val="FFFFFF"/>
                </a:solidFill>
                <a:latin typeface="Open Sans"/>
                <a:ea typeface="Open Sans"/>
                <a:cs typeface="Open Sans"/>
                <a:sym typeface="Open Sans"/>
              </a:rPr>
              <a:t>дапівірином</a:t>
            </a:r>
            <a:r>
              <a:rPr lang="en-US" sz="2133" kern="0" dirty="0">
                <a:solidFill>
                  <a:srgbClr val="FFFFFF"/>
                </a:solidFill>
                <a:latin typeface="Open Sans"/>
                <a:ea typeface="Open Sans"/>
                <a:cs typeface="Open Sans"/>
                <a:sym typeface="Open Sans"/>
              </a:rPr>
              <a:t> (і </a:t>
            </a:r>
            <a:r>
              <a:rPr lang="en-US" sz="2133" kern="0" dirty="0" err="1">
                <a:solidFill>
                  <a:srgbClr val="FFFFFF"/>
                </a:solidFill>
                <a:latin typeface="Open Sans"/>
                <a:ea typeface="Open Sans"/>
                <a:cs typeface="Open Sans"/>
                <a:sym typeface="Open Sans"/>
              </a:rPr>
              <a:t>використовували</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його</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правильно</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та</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регулярно</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був</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приблизно</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на</a:t>
            </a:r>
            <a:r>
              <a:rPr lang="en-US" sz="2133" kern="0" dirty="0">
                <a:solidFill>
                  <a:srgbClr val="FFFFFF"/>
                </a:solidFill>
                <a:latin typeface="Open Sans"/>
                <a:ea typeface="Open Sans"/>
                <a:cs typeface="Open Sans"/>
                <a:sym typeface="Open Sans"/>
              </a:rPr>
              <a:t> 50% </a:t>
            </a:r>
            <a:r>
              <a:rPr lang="en-US" sz="2133" kern="0" dirty="0" err="1">
                <a:solidFill>
                  <a:srgbClr val="FFFFFF"/>
                </a:solidFill>
                <a:latin typeface="Open Sans"/>
                <a:ea typeface="Open Sans"/>
                <a:cs typeface="Open Sans"/>
                <a:sym typeface="Open Sans"/>
              </a:rPr>
              <a:t>нижчим</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ніж</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серед</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жінок</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які</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отримували</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плацебо-кільце</a:t>
            </a:r>
            <a:r>
              <a:rPr lang="en-US" sz="2133" kern="0" dirty="0">
                <a:solidFill>
                  <a:srgbClr val="FFFFFF"/>
                </a:solidFill>
                <a:latin typeface="Open Sans"/>
                <a:ea typeface="Open Sans"/>
                <a:cs typeface="Open Sans"/>
                <a:sym typeface="Open Sans"/>
              </a:rPr>
              <a:t>, а </a:t>
            </a:r>
            <a:r>
              <a:rPr lang="en-US" sz="2133" kern="0" dirty="0" err="1">
                <a:solidFill>
                  <a:srgbClr val="FFFFFF"/>
                </a:solidFill>
                <a:latin typeface="Open Sans"/>
                <a:ea typeface="Open Sans"/>
                <a:cs typeface="Open Sans"/>
                <a:sym typeface="Open Sans"/>
              </a:rPr>
              <a:t>деякі</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дослідження</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вказують</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на</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ще</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вищий</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рівень</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захисту</a:t>
            </a:r>
            <a:r>
              <a:rPr lang="en-US" sz="2133" kern="0" dirty="0">
                <a:solidFill>
                  <a:srgbClr val="FFFFFF"/>
                </a:solidFill>
                <a:latin typeface="Open Sans"/>
                <a:ea typeface="Open Sans"/>
                <a:cs typeface="Open Sans"/>
                <a:sym typeface="Open Sans"/>
              </a:rPr>
              <a:t>.</a:t>
            </a:r>
            <a:endParaRPr sz="2133" kern="0" dirty="0">
              <a:solidFill>
                <a:srgbClr val="000000"/>
              </a:solidFill>
              <a:latin typeface="Arial"/>
              <a:cs typeface="Arial"/>
              <a:sym typeface="Arial"/>
            </a:endParaRPr>
          </a:p>
          <a:p>
            <a:pPr defTabSz="609630">
              <a:buClr>
                <a:srgbClr val="000000"/>
              </a:buClr>
            </a:pPr>
            <a:endParaRPr sz="2133" kern="0" dirty="0">
              <a:solidFill>
                <a:srgbClr val="FFFFFF"/>
              </a:solidFill>
              <a:latin typeface="Open Sans"/>
              <a:ea typeface="Open Sans"/>
              <a:cs typeface="Open Sans"/>
              <a:sym typeface="Open Sans"/>
            </a:endParaRPr>
          </a:p>
          <a:p>
            <a:pPr defTabSz="609630">
              <a:buClr>
                <a:srgbClr val="000000"/>
              </a:buClr>
            </a:pPr>
            <a:r>
              <a:rPr lang="en-US" sz="2133" kern="0" dirty="0" err="1">
                <a:solidFill>
                  <a:srgbClr val="FFFFFF"/>
                </a:solidFill>
                <a:latin typeface="Open Sans"/>
                <a:ea typeface="Open Sans"/>
                <a:cs typeface="Open Sans"/>
                <a:sym typeface="Open Sans"/>
              </a:rPr>
              <a:t>Примітка</a:t>
            </a:r>
            <a:r>
              <a:rPr lang="en-US" sz="2133" kern="0" dirty="0">
                <a:solidFill>
                  <a:srgbClr val="FFFFFF"/>
                </a:solidFill>
                <a:latin typeface="Open Sans"/>
                <a:ea typeface="Open Sans"/>
                <a:cs typeface="Open Sans"/>
                <a:sym typeface="Open Sans"/>
              </a:rPr>
              <a:t>: DVR </a:t>
            </a:r>
            <a:r>
              <a:rPr lang="en-US" sz="2133" kern="0" dirty="0" err="1">
                <a:solidFill>
                  <a:srgbClr val="FFFFFF"/>
                </a:solidFill>
                <a:latin typeface="Open Sans"/>
                <a:ea typeface="Open Sans"/>
                <a:cs typeface="Open Sans"/>
                <a:sym typeface="Open Sans"/>
              </a:rPr>
              <a:t>досліджувався</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серед</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осіб</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яким</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при</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народженні</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було</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присвоєно</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жіночу</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стать</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але</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не</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досліджувався</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спеціально</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серед</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трансгендерних</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чоловіків</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які</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використовують</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гормони</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для</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підтвердження</a:t>
            </a:r>
            <a:r>
              <a:rPr lang="en-US" sz="2133" kern="0" dirty="0">
                <a:solidFill>
                  <a:srgbClr val="FFFFFF"/>
                </a:solidFill>
                <a:latin typeface="Open Sans"/>
                <a:ea typeface="Open Sans"/>
                <a:cs typeface="Open Sans"/>
                <a:sym typeface="Open Sans"/>
              </a:rPr>
              <a:t> </a:t>
            </a:r>
            <a:r>
              <a:rPr lang="en-US" sz="2133" kern="0" dirty="0" err="1">
                <a:solidFill>
                  <a:srgbClr val="FFFFFF"/>
                </a:solidFill>
                <a:latin typeface="Open Sans"/>
                <a:ea typeface="Open Sans"/>
                <a:cs typeface="Open Sans"/>
                <a:sym typeface="Open Sans"/>
              </a:rPr>
              <a:t>статі</a:t>
            </a:r>
            <a:r>
              <a:rPr lang="en-US" sz="2133" kern="0" dirty="0">
                <a:solidFill>
                  <a:srgbClr val="FFFFFF"/>
                </a:solidFill>
                <a:latin typeface="Open Sans"/>
                <a:ea typeface="Open Sans"/>
                <a:cs typeface="Open Sans"/>
                <a:sym typeface="Open Sans"/>
              </a:rPr>
              <a:t>.</a:t>
            </a:r>
            <a:endParaRPr sz="2133" kern="0" dirty="0">
              <a:solidFill>
                <a:srgbClr val="000000"/>
              </a:solidFill>
              <a:latin typeface="Arial"/>
              <a:cs typeface="Arial"/>
              <a:sym typeface="Arial"/>
            </a:endParaRPr>
          </a:p>
          <a:p>
            <a:pPr defTabSz="609630">
              <a:buClr>
                <a:srgbClr val="000000"/>
              </a:buClr>
            </a:pPr>
            <a:endParaRPr sz="2133" kern="0" dirty="0">
              <a:solidFill>
                <a:srgbClr val="FFFFFF"/>
              </a:solidFill>
              <a:latin typeface="Open Sans"/>
              <a:ea typeface="Open Sans"/>
              <a:cs typeface="Open Sans"/>
              <a:sym typeface="Open Sans"/>
            </a:endParaRPr>
          </a:p>
        </p:txBody>
      </p:sp>
      <p:sp>
        <p:nvSpPr>
          <p:cNvPr id="623" name="Google Shape;623;p41"/>
          <p:cNvSpPr txBox="1"/>
          <p:nvPr/>
        </p:nvSpPr>
        <p:spPr>
          <a:xfrm>
            <a:off x="599103" y="465767"/>
            <a:ext cx="10768607" cy="904863"/>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en-US" sz="4200" b="1" kern="0">
                <a:solidFill>
                  <a:srgbClr val="48AEA8"/>
                </a:solidFill>
                <a:latin typeface="Roboto Condensed"/>
                <a:ea typeface="Roboto Condensed"/>
                <a:cs typeface="Roboto Condensed"/>
                <a:sym typeface="Roboto Condensed"/>
              </a:rPr>
              <a:t>Додаткові деталі: Дослідження DVR</a:t>
            </a:r>
            <a:endParaRPr sz="933" kern="0">
              <a:solidFill>
                <a:srgbClr val="000000"/>
              </a:solidFill>
              <a:latin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42"/>
          <p:cNvSpPr/>
          <p:nvPr/>
        </p:nvSpPr>
        <p:spPr>
          <a:xfrm>
            <a:off x="128052" y="2107291"/>
            <a:ext cx="11935897" cy="3789647"/>
          </a:xfrm>
          <a:custGeom>
            <a:avLst/>
            <a:gdLst/>
            <a:ahLst/>
            <a:cxnLst/>
            <a:rect l="l" t="t" r="r" b="b"/>
            <a:pathLst>
              <a:path w="17903845" h="5684471" extrusionOk="0">
                <a:moveTo>
                  <a:pt x="0" y="0"/>
                </a:moveTo>
                <a:lnTo>
                  <a:pt x="17903844" y="0"/>
                </a:lnTo>
                <a:lnTo>
                  <a:pt x="17903844" y="5684470"/>
                </a:lnTo>
                <a:lnTo>
                  <a:pt x="0" y="568447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629" name="Google Shape;629;p42"/>
          <p:cNvSpPr txBox="1"/>
          <p:nvPr/>
        </p:nvSpPr>
        <p:spPr>
          <a:xfrm>
            <a:off x="546989" y="465767"/>
            <a:ext cx="10331495" cy="904863"/>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en-US" sz="4200" b="1" kern="0">
                <a:solidFill>
                  <a:srgbClr val="000000"/>
                </a:solidFill>
                <a:latin typeface="Roboto Condensed"/>
                <a:ea typeface="Roboto Condensed"/>
                <a:cs typeface="Roboto Condensed"/>
                <a:sym typeface="Roboto Condensed"/>
              </a:rPr>
              <a:t>Докази того, що CAB-LA захищає від ВІЛ </a:t>
            </a:r>
            <a:endParaRPr sz="933" kern="0">
              <a:solidFill>
                <a:srgbClr val="000000"/>
              </a:solidFill>
              <a:latin typeface="Arial"/>
              <a:cs typeface="Arial"/>
              <a:sym typeface="Arial"/>
            </a:endParaRPr>
          </a:p>
        </p:txBody>
      </p:sp>
      <p:sp>
        <p:nvSpPr>
          <p:cNvPr id="630" name="Google Shape;630;p42"/>
          <p:cNvSpPr txBox="1"/>
          <p:nvPr/>
        </p:nvSpPr>
        <p:spPr>
          <a:xfrm>
            <a:off x="3521893" y="2378287"/>
            <a:ext cx="8135431" cy="3129318"/>
          </a:xfrm>
          <a:prstGeom prst="rect">
            <a:avLst/>
          </a:prstGeom>
          <a:noFill/>
          <a:ln>
            <a:noFill/>
          </a:ln>
        </p:spPr>
        <p:txBody>
          <a:bodyPr spcFirstLastPara="1" wrap="square" lIns="0" tIns="0" rIns="0" bIns="0" anchor="t" anchorCtr="0">
            <a:spAutoFit/>
          </a:bodyPr>
          <a:lstStyle/>
          <a:p>
            <a:pPr defTabSz="609630">
              <a:lnSpc>
                <a:spcPct val="139988"/>
              </a:lnSpc>
              <a:buClr>
                <a:srgbClr val="000000"/>
              </a:buClr>
            </a:pPr>
            <a:r>
              <a:rPr lang="en-US" sz="2421" b="1" kern="0" dirty="0">
                <a:solidFill>
                  <a:srgbClr val="FFFFFF"/>
                </a:solidFill>
                <a:latin typeface="Open Sans"/>
                <a:ea typeface="Open Sans"/>
                <a:cs typeface="Open Sans"/>
                <a:sym typeface="Open Sans"/>
              </a:rPr>
              <a:t>ВООЗ </a:t>
            </a:r>
            <a:r>
              <a:rPr lang="en-US" sz="2421" b="1" kern="0" dirty="0" err="1">
                <a:solidFill>
                  <a:srgbClr val="FFFFFF"/>
                </a:solidFill>
                <a:latin typeface="Open Sans"/>
                <a:ea typeface="Open Sans"/>
                <a:cs typeface="Open Sans"/>
                <a:sym typeface="Open Sans"/>
              </a:rPr>
              <a:t>зазначає</a:t>
            </a:r>
            <a:r>
              <a:rPr lang="en-US" sz="2421" b="1" kern="0" dirty="0">
                <a:solidFill>
                  <a:srgbClr val="FFFFFF"/>
                </a:solidFill>
                <a:latin typeface="Open Sans"/>
                <a:ea typeface="Open Sans"/>
                <a:cs typeface="Open Sans"/>
                <a:sym typeface="Open Sans"/>
              </a:rPr>
              <a:t>, </a:t>
            </a:r>
            <a:r>
              <a:rPr lang="en-US" sz="2421" b="1" kern="0" dirty="0" err="1">
                <a:solidFill>
                  <a:srgbClr val="FFFFFF"/>
                </a:solidFill>
                <a:latin typeface="Open Sans"/>
                <a:ea typeface="Open Sans"/>
                <a:cs typeface="Open Sans"/>
                <a:sym typeface="Open Sans"/>
              </a:rPr>
              <a:t>що</a:t>
            </a:r>
            <a:r>
              <a:rPr lang="en-US" sz="2421" b="1" kern="0" dirty="0">
                <a:solidFill>
                  <a:srgbClr val="FFFFFF"/>
                </a:solidFill>
                <a:latin typeface="Open Sans"/>
                <a:ea typeface="Open Sans"/>
                <a:cs typeface="Open Sans"/>
                <a:sym typeface="Open Sans"/>
              </a:rPr>
              <a:t> CAB-LA є </a:t>
            </a:r>
            <a:r>
              <a:rPr lang="en-US" sz="2421" b="1" kern="0" dirty="0" err="1">
                <a:solidFill>
                  <a:srgbClr val="FFFFFF"/>
                </a:solidFill>
                <a:latin typeface="Open Sans"/>
                <a:ea typeface="Open Sans"/>
                <a:cs typeface="Open Sans"/>
                <a:sym typeface="Open Sans"/>
              </a:rPr>
              <a:t>ефективним</a:t>
            </a:r>
            <a:r>
              <a:rPr lang="en-US" sz="2421" b="1" kern="0" dirty="0">
                <a:solidFill>
                  <a:srgbClr val="FFFFFF"/>
                </a:solidFill>
                <a:latin typeface="Open Sans"/>
                <a:ea typeface="Open Sans"/>
                <a:cs typeface="Open Sans"/>
                <a:sym typeface="Open Sans"/>
              </a:rPr>
              <a:t> </a:t>
            </a:r>
            <a:r>
              <a:rPr lang="en-US" sz="2421" b="1" kern="0" dirty="0" err="1">
                <a:solidFill>
                  <a:srgbClr val="FFFFFF"/>
                </a:solidFill>
                <a:latin typeface="Open Sans"/>
                <a:ea typeface="Open Sans"/>
                <a:cs typeface="Open Sans"/>
                <a:sym typeface="Open Sans"/>
              </a:rPr>
              <a:t>принаймні</a:t>
            </a:r>
            <a:r>
              <a:rPr lang="en-US" sz="2421" b="1" kern="0" dirty="0">
                <a:solidFill>
                  <a:srgbClr val="FFFFFF"/>
                </a:solidFill>
                <a:latin typeface="Open Sans"/>
                <a:ea typeface="Open Sans"/>
                <a:cs typeface="Open Sans"/>
                <a:sym typeface="Open Sans"/>
              </a:rPr>
              <a:t> </a:t>
            </a:r>
            <a:r>
              <a:rPr lang="en-US" sz="2421" b="1" kern="0" dirty="0" err="1">
                <a:solidFill>
                  <a:srgbClr val="FFFFFF"/>
                </a:solidFill>
                <a:latin typeface="Open Sans"/>
                <a:ea typeface="Open Sans"/>
                <a:cs typeface="Open Sans"/>
                <a:sym typeface="Open Sans"/>
              </a:rPr>
              <a:t>на</a:t>
            </a:r>
            <a:r>
              <a:rPr lang="en-US" sz="2421" b="1" kern="0" dirty="0">
                <a:solidFill>
                  <a:srgbClr val="FFFFFF"/>
                </a:solidFill>
                <a:latin typeface="Open Sans"/>
                <a:ea typeface="Open Sans"/>
                <a:cs typeface="Open Sans"/>
                <a:sym typeface="Open Sans"/>
              </a:rPr>
              <a:t> 90% у </a:t>
            </a:r>
            <a:r>
              <a:rPr lang="en-US" sz="2421" b="1" kern="0" dirty="0" err="1">
                <a:solidFill>
                  <a:srgbClr val="FFFFFF"/>
                </a:solidFill>
                <a:latin typeface="Open Sans"/>
                <a:ea typeface="Open Sans"/>
                <a:cs typeface="Open Sans"/>
                <a:sym typeface="Open Sans"/>
              </a:rPr>
              <a:t>профілактиці</a:t>
            </a:r>
            <a:r>
              <a:rPr lang="en-US" sz="2421" b="1" kern="0" dirty="0">
                <a:solidFill>
                  <a:srgbClr val="FFFFFF"/>
                </a:solidFill>
                <a:latin typeface="Open Sans"/>
                <a:ea typeface="Open Sans"/>
                <a:cs typeface="Open Sans"/>
                <a:sym typeface="Open Sans"/>
              </a:rPr>
              <a:t> ВІЛ </a:t>
            </a:r>
            <a:r>
              <a:rPr lang="en-US" sz="2421" b="1" kern="0" dirty="0" err="1">
                <a:solidFill>
                  <a:srgbClr val="FFFFFF"/>
                </a:solidFill>
                <a:latin typeface="Open Sans"/>
                <a:ea typeface="Open Sans"/>
                <a:cs typeface="Open Sans"/>
                <a:sym typeface="Open Sans"/>
              </a:rPr>
              <a:t>при</a:t>
            </a:r>
            <a:r>
              <a:rPr lang="en-US" sz="2421" b="1" kern="0" dirty="0">
                <a:solidFill>
                  <a:srgbClr val="FFFFFF"/>
                </a:solidFill>
                <a:latin typeface="Open Sans"/>
                <a:ea typeface="Open Sans"/>
                <a:cs typeface="Open Sans"/>
                <a:sym typeface="Open Sans"/>
              </a:rPr>
              <a:t> </a:t>
            </a:r>
            <a:r>
              <a:rPr lang="en-US" sz="2421" b="1" kern="0" dirty="0" err="1">
                <a:solidFill>
                  <a:srgbClr val="FFFFFF"/>
                </a:solidFill>
                <a:latin typeface="Open Sans"/>
                <a:ea typeface="Open Sans"/>
                <a:cs typeface="Open Sans"/>
                <a:sym typeface="Open Sans"/>
              </a:rPr>
              <a:t>використанні</a:t>
            </a:r>
            <a:r>
              <a:rPr lang="en-US" sz="2421" b="1" kern="0" dirty="0">
                <a:solidFill>
                  <a:srgbClr val="FFFFFF"/>
                </a:solidFill>
                <a:latin typeface="Open Sans"/>
                <a:ea typeface="Open Sans"/>
                <a:cs typeface="Open Sans"/>
                <a:sym typeface="Open Sans"/>
              </a:rPr>
              <a:t> </a:t>
            </a:r>
            <a:r>
              <a:rPr lang="en-US" sz="2421" b="1" kern="0" dirty="0" err="1">
                <a:solidFill>
                  <a:srgbClr val="FFFFFF"/>
                </a:solidFill>
                <a:latin typeface="Open Sans"/>
                <a:ea typeface="Open Sans"/>
                <a:cs typeface="Open Sans"/>
                <a:sym typeface="Open Sans"/>
              </a:rPr>
              <a:t>відповідно</a:t>
            </a:r>
            <a:r>
              <a:rPr lang="en-US" sz="2421" b="1" kern="0" dirty="0">
                <a:solidFill>
                  <a:srgbClr val="FFFFFF"/>
                </a:solidFill>
                <a:latin typeface="Open Sans"/>
                <a:ea typeface="Open Sans"/>
                <a:cs typeface="Open Sans"/>
                <a:sym typeface="Open Sans"/>
              </a:rPr>
              <a:t> </a:t>
            </a:r>
            <a:r>
              <a:rPr lang="en-US" sz="2421" b="1" kern="0" dirty="0" err="1">
                <a:solidFill>
                  <a:srgbClr val="FFFFFF"/>
                </a:solidFill>
                <a:latin typeface="Open Sans"/>
                <a:ea typeface="Open Sans"/>
                <a:cs typeface="Open Sans"/>
                <a:sym typeface="Open Sans"/>
              </a:rPr>
              <a:t>до</a:t>
            </a:r>
            <a:r>
              <a:rPr lang="en-US" sz="2421" b="1" kern="0" dirty="0">
                <a:solidFill>
                  <a:srgbClr val="FFFFFF"/>
                </a:solidFill>
                <a:latin typeface="Open Sans"/>
                <a:ea typeface="Open Sans"/>
                <a:cs typeface="Open Sans"/>
                <a:sym typeface="Open Sans"/>
              </a:rPr>
              <a:t> </a:t>
            </a:r>
            <a:r>
              <a:rPr lang="en-US" sz="2421" b="1" kern="0" dirty="0" err="1">
                <a:solidFill>
                  <a:srgbClr val="FFFFFF"/>
                </a:solidFill>
                <a:latin typeface="Open Sans"/>
                <a:ea typeface="Open Sans"/>
                <a:cs typeface="Open Sans"/>
                <a:sym typeface="Open Sans"/>
              </a:rPr>
              <a:t>інструкцій</a:t>
            </a:r>
            <a:r>
              <a:rPr lang="en-US" sz="2421" b="1" kern="0" dirty="0">
                <a:solidFill>
                  <a:srgbClr val="FFFFFF"/>
                </a:solidFill>
                <a:latin typeface="Open Sans"/>
                <a:ea typeface="Open Sans"/>
                <a:cs typeface="Open Sans"/>
                <a:sym typeface="Open Sans"/>
              </a:rPr>
              <a:t>. </a:t>
            </a:r>
            <a:endParaRPr sz="933" kern="0" dirty="0">
              <a:solidFill>
                <a:srgbClr val="000000"/>
              </a:solidFill>
              <a:latin typeface="Arial"/>
              <a:cs typeface="Arial"/>
              <a:sym typeface="Arial"/>
            </a:endParaRPr>
          </a:p>
          <a:p>
            <a:pPr defTabSz="609630">
              <a:lnSpc>
                <a:spcPct val="139988"/>
              </a:lnSpc>
              <a:buClr>
                <a:srgbClr val="000000"/>
              </a:buClr>
            </a:pPr>
            <a:r>
              <a:rPr lang="en-US" sz="2421" kern="0" dirty="0">
                <a:solidFill>
                  <a:srgbClr val="FFFFFF"/>
                </a:solidFill>
                <a:latin typeface="Open Sans"/>
                <a:ea typeface="Open Sans"/>
                <a:cs typeface="Open Sans"/>
                <a:sym typeface="Open Sans"/>
              </a:rPr>
              <a:t>У </a:t>
            </a:r>
            <a:r>
              <a:rPr lang="en-US" sz="2421" kern="0" dirty="0" err="1">
                <a:solidFill>
                  <a:srgbClr val="FFFFFF"/>
                </a:solidFill>
                <a:latin typeface="Open Sans"/>
                <a:ea typeface="Open Sans"/>
                <a:cs typeface="Open Sans"/>
                <a:sym typeface="Open Sans"/>
              </a:rPr>
              <a:t>ході</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випробувань</a:t>
            </a:r>
            <a:r>
              <a:rPr lang="en-US" sz="2421" kern="0" dirty="0">
                <a:solidFill>
                  <a:srgbClr val="FFFFFF"/>
                </a:solidFill>
                <a:latin typeface="Open Sans"/>
                <a:ea typeface="Open Sans"/>
                <a:cs typeface="Open Sans"/>
                <a:sym typeface="Open Sans"/>
              </a:rPr>
              <a:t> CAB-LA </a:t>
            </a:r>
            <a:r>
              <a:rPr lang="en-US" sz="2421" kern="0" dirty="0" err="1">
                <a:solidFill>
                  <a:srgbClr val="FFFFFF"/>
                </a:solidFill>
                <a:latin typeface="Open Sans"/>
                <a:ea typeface="Open Sans"/>
                <a:cs typeface="Open Sans"/>
                <a:sym typeface="Open Sans"/>
              </a:rPr>
              <a:t>порівнювали</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рівень</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інфікування</a:t>
            </a:r>
            <a:r>
              <a:rPr lang="en-US" sz="2421" kern="0" dirty="0">
                <a:solidFill>
                  <a:srgbClr val="FFFFFF"/>
                </a:solidFill>
                <a:latin typeface="Open Sans"/>
                <a:ea typeface="Open Sans"/>
                <a:cs typeface="Open Sans"/>
                <a:sym typeface="Open Sans"/>
              </a:rPr>
              <a:t> ВІЛ </a:t>
            </a:r>
            <a:r>
              <a:rPr lang="en-US" sz="2421" kern="0" dirty="0" err="1">
                <a:solidFill>
                  <a:srgbClr val="FFFFFF"/>
                </a:solidFill>
                <a:latin typeface="Open Sans"/>
                <a:ea typeface="Open Sans"/>
                <a:cs typeface="Open Sans"/>
                <a:sym typeface="Open Sans"/>
              </a:rPr>
              <a:t>серед</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осіб</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які</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отримували</a:t>
            </a:r>
            <a:r>
              <a:rPr lang="en-US" sz="2421" kern="0" dirty="0">
                <a:solidFill>
                  <a:srgbClr val="FFFFFF"/>
                </a:solidFill>
                <a:latin typeface="Open Sans"/>
                <a:ea typeface="Open Sans"/>
                <a:cs typeface="Open Sans"/>
                <a:sym typeface="Open Sans"/>
              </a:rPr>
              <a:t> CAB-LA, </a:t>
            </a:r>
            <a:r>
              <a:rPr lang="en-US" sz="2421" kern="0" dirty="0" err="1">
                <a:solidFill>
                  <a:srgbClr val="FFFFFF"/>
                </a:solidFill>
                <a:latin typeface="Open Sans"/>
                <a:ea typeface="Open Sans"/>
                <a:cs typeface="Open Sans"/>
                <a:sym typeface="Open Sans"/>
              </a:rPr>
              <a:t>та</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осіб</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які</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отримували</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пероральну</a:t>
            </a:r>
            <a:r>
              <a:rPr lang="en-US" sz="2421" kern="0" dirty="0">
                <a:solidFill>
                  <a:srgbClr val="FFFFFF"/>
                </a:solidFill>
                <a:latin typeface="Open Sans"/>
                <a:ea typeface="Open Sans"/>
                <a:cs typeface="Open Sans"/>
                <a:sym typeface="Open Sans"/>
              </a:rPr>
              <a:t> </a:t>
            </a:r>
            <a:r>
              <a:rPr lang="uk-UA" sz="2421" kern="0" dirty="0">
                <a:solidFill>
                  <a:srgbClr val="FFFFFF"/>
                </a:solidFill>
                <a:latin typeface="Open Sans"/>
                <a:ea typeface="Open Sans"/>
                <a:cs typeface="Open Sans"/>
                <a:sym typeface="Open Sans"/>
              </a:rPr>
              <a:t>ДКП</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на</a:t>
            </a:r>
            <a:r>
              <a:rPr lang="en-US" sz="2421" kern="0" dirty="0">
                <a:solidFill>
                  <a:srgbClr val="FFFFFF"/>
                </a:solidFill>
                <a:latin typeface="Open Sans"/>
                <a:ea typeface="Open Sans"/>
                <a:cs typeface="Open Sans"/>
                <a:sym typeface="Open Sans"/>
              </a:rPr>
              <a:t> </a:t>
            </a:r>
            <a:r>
              <a:rPr lang="en-US" sz="2421" kern="0" dirty="0" err="1">
                <a:solidFill>
                  <a:srgbClr val="FFFFFF"/>
                </a:solidFill>
                <a:latin typeface="Open Sans"/>
                <a:ea typeface="Open Sans"/>
                <a:cs typeface="Open Sans"/>
                <a:sym typeface="Open Sans"/>
              </a:rPr>
              <a:t>основі</a:t>
            </a:r>
            <a:r>
              <a:rPr lang="en-US" sz="2421" kern="0" dirty="0">
                <a:solidFill>
                  <a:srgbClr val="FFFFFF"/>
                </a:solidFill>
                <a:latin typeface="Open Sans"/>
                <a:ea typeface="Open Sans"/>
                <a:cs typeface="Open Sans"/>
                <a:sym typeface="Open Sans"/>
              </a:rPr>
              <a:t> TDF.</a:t>
            </a:r>
            <a:endParaRPr sz="933" kern="0" dirty="0">
              <a:solidFill>
                <a:srgbClr val="000000"/>
              </a:solidFill>
              <a:latin typeface="Arial"/>
              <a:cs typeface="Arial"/>
              <a:sym typeface="Arial"/>
            </a:endParaRPr>
          </a:p>
        </p:txBody>
      </p:sp>
      <p:grpSp>
        <p:nvGrpSpPr>
          <p:cNvPr id="631" name="Google Shape;631;p42"/>
          <p:cNvGrpSpPr/>
          <p:nvPr/>
        </p:nvGrpSpPr>
        <p:grpSpPr>
          <a:xfrm>
            <a:off x="685800" y="2778201"/>
            <a:ext cx="2429469" cy="2447827"/>
            <a:chOff x="0" y="0"/>
            <a:chExt cx="4858937" cy="4895654"/>
          </a:xfrm>
        </p:grpSpPr>
        <p:sp>
          <p:nvSpPr>
            <p:cNvPr id="632" name="Google Shape;632;p42"/>
            <p:cNvSpPr/>
            <p:nvPr/>
          </p:nvSpPr>
          <p:spPr>
            <a:xfrm rot="10800000">
              <a:off x="0" y="0"/>
              <a:ext cx="4858937" cy="4895654"/>
            </a:xfrm>
            <a:custGeom>
              <a:avLst/>
              <a:gdLst/>
              <a:ahLst/>
              <a:cxnLst/>
              <a:rect l="l" t="t" r="r" b="b"/>
              <a:pathLst>
                <a:path w="4858937" h="4895654" extrusionOk="0">
                  <a:moveTo>
                    <a:pt x="0" y="0"/>
                  </a:moveTo>
                  <a:lnTo>
                    <a:pt x="4858937" y="0"/>
                  </a:lnTo>
                  <a:lnTo>
                    <a:pt x="4858937" y="4895654"/>
                  </a:lnTo>
                  <a:lnTo>
                    <a:pt x="0" y="4895654"/>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633" name="Google Shape;633;p42"/>
            <p:cNvSpPr txBox="1"/>
            <p:nvPr/>
          </p:nvSpPr>
          <p:spPr>
            <a:xfrm>
              <a:off x="1925928" y="1683822"/>
              <a:ext cx="1541504" cy="776496"/>
            </a:xfrm>
            <a:prstGeom prst="rect">
              <a:avLst/>
            </a:prstGeom>
            <a:noFill/>
            <a:ln>
              <a:noFill/>
            </a:ln>
          </p:spPr>
          <p:txBody>
            <a:bodyPr spcFirstLastPara="1" wrap="square" lIns="0" tIns="0" rIns="0" bIns="0" anchor="t" anchorCtr="0">
              <a:spAutoFit/>
            </a:bodyPr>
            <a:lstStyle/>
            <a:p>
              <a:pPr algn="ctr" defTabSz="609630">
                <a:lnSpc>
                  <a:spcPct val="139992"/>
                </a:lnSpc>
                <a:buClr>
                  <a:srgbClr val="000000"/>
                </a:buClr>
              </a:pPr>
              <a:r>
                <a:rPr lang="en-US" sz="1802" kern="0">
                  <a:solidFill>
                    <a:srgbClr val="A93291"/>
                  </a:solidFill>
                  <a:latin typeface="Arial"/>
                  <a:ea typeface="Arial"/>
                  <a:cs typeface="Arial"/>
                  <a:sym typeface="Arial"/>
                </a:rPr>
                <a:t>C</a:t>
              </a:r>
              <a:endParaRPr sz="933" kern="0">
                <a:solidFill>
                  <a:srgbClr val="000000"/>
                </a:solidFill>
                <a:latin typeface="Arial"/>
                <a:cs typeface="Arial"/>
                <a:sym typeface="Arial"/>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37"/>
        <p:cNvGrpSpPr/>
        <p:nvPr/>
      </p:nvGrpSpPr>
      <p:grpSpPr>
        <a:xfrm>
          <a:off x="0" y="0"/>
          <a:ext cx="0" cy="0"/>
          <a:chOff x="0" y="0"/>
          <a:chExt cx="0" cy="0"/>
        </a:xfrm>
      </p:grpSpPr>
      <p:sp>
        <p:nvSpPr>
          <p:cNvPr id="638" name="Google Shape;638;p43"/>
          <p:cNvSpPr/>
          <p:nvPr/>
        </p:nvSpPr>
        <p:spPr>
          <a:xfrm>
            <a:off x="-96762" y="1199847"/>
            <a:ext cx="12162971" cy="5486400"/>
          </a:xfrm>
          <a:custGeom>
            <a:avLst/>
            <a:gdLst/>
            <a:ahLst/>
            <a:cxnLst/>
            <a:rect l="l" t="t" r="r" b="b"/>
            <a:pathLst>
              <a:path w="28464719" h="9037548" extrusionOk="0">
                <a:moveTo>
                  <a:pt x="0" y="0"/>
                </a:moveTo>
                <a:lnTo>
                  <a:pt x="28464719" y="0"/>
                </a:lnTo>
                <a:lnTo>
                  <a:pt x="28464719" y="9037548"/>
                </a:lnTo>
                <a:lnTo>
                  <a:pt x="0" y="9037548"/>
                </a:lnTo>
                <a:lnTo>
                  <a:pt x="0" y="0"/>
                </a:lnTo>
                <a:close/>
              </a:path>
            </a:pathLst>
          </a:custGeom>
          <a:blipFill rotWithShape="1">
            <a:blip r:embed="rId3">
              <a:alphaModFix/>
            </a:blip>
            <a:stretch>
              <a:fillRect/>
            </a:stretch>
          </a:blipFill>
          <a:ln>
            <a:noFill/>
          </a:ln>
        </p:spPr>
      </p:sp>
      <p:sp>
        <p:nvSpPr>
          <p:cNvPr id="639" name="Google Shape;639;p43"/>
          <p:cNvSpPr txBox="1"/>
          <p:nvPr/>
        </p:nvSpPr>
        <p:spPr>
          <a:xfrm>
            <a:off x="938590" y="1574873"/>
            <a:ext cx="10566400" cy="4539704"/>
          </a:xfrm>
          <a:prstGeom prst="rect">
            <a:avLst/>
          </a:prstGeom>
          <a:noFill/>
          <a:ln>
            <a:noFill/>
          </a:ln>
        </p:spPr>
        <p:txBody>
          <a:bodyPr spcFirstLastPara="1" wrap="square" lIns="0" tIns="0" rIns="0" bIns="0" anchor="t" anchorCtr="0">
            <a:spAutoFit/>
          </a:bodyPr>
          <a:lstStyle/>
          <a:p>
            <a:pPr defTabSz="609630">
              <a:spcAft>
                <a:spcPts val="600"/>
              </a:spcAft>
              <a:buClr>
                <a:srgbClr val="000000"/>
              </a:buClr>
            </a:pPr>
            <a:r>
              <a:rPr lang="en-US" kern="0" dirty="0" err="1">
                <a:solidFill>
                  <a:srgbClr val="FFFFFF"/>
                </a:solidFill>
                <a:latin typeface="Open Sans"/>
                <a:ea typeface="Open Sans"/>
                <a:cs typeface="Open Sans"/>
                <a:sym typeface="Open Sans"/>
              </a:rPr>
              <a:t>Клінічні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випробування</a:t>
            </a:r>
            <a:r>
              <a:rPr lang="en-US" kern="0" dirty="0">
                <a:solidFill>
                  <a:srgbClr val="FFFFFF"/>
                </a:solidFill>
                <a:latin typeface="Open Sans"/>
                <a:ea typeface="Open Sans"/>
                <a:cs typeface="Open Sans"/>
                <a:sym typeface="Open Sans"/>
              </a:rPr>
              <a:t> CAB-LA, </a:t>
            </a:r>
            <a:r>
              <a:rPr lang="en-US" kern="0" dirty="0" err="1">
                <a:solidFill>
                  <a:srgbClr val="FFFFFF"/>
                </a:solidFill>
                <a:latin typeface="Open Sans"/>
                <a:ea typeface="Open Sans"/>
                <a:cs typeface="Open Sans"/>
                <a:sym typeface="Open Sans"/>
              </a:rPr>
              <a:t>проведені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серед</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різних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груп</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населення</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порівняли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рівні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інфікування</a:t>
            </a:r>
            <a:r>
              <a:rPr lang="en-US" kern="0" dirty="0">
                <a:solidFill>
                  <a:srgbClr val="FFFFFF"/>
                </a:solidFill>
                <a:latin typeface="Open Sans"/>
                <a:ea typeface="Open Sans"/>
                <a:cs typeface="Open Sans"/>
                <a:sym typeface="Open Sans"/>
              </a:rPr>
              <a:t> ВІЛ </a:t>
            </a:r>
            <a:r>
              <a:rPr lang="en-US" kern="0" dirty="0" err="1">
                <a:solidFill>
                  <a:srgbClr val="FFFFFF"/>
                </a:solidFill>
                <a:latin typeface="Open Sans"/>
                <a:ea typeface="Open Sans"/>
                <a:cs typeface="Open Sans"/>
                <a:sym typeface="Open Sans"/>
              </a:rPr>
              <a:t>серед</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осіб</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які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були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рандомізовані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для</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отримання</a:t>
            </a:r>
            <a:r>
              <a:rPr lang="en-US" kern="0" dirty="0">
                <a:solidFill>
                  <a:srgbClr val="FFFFFF"/>
                </a:solidFill>
                <a:latin typeface="Open Sans"/>
                <a:ea typeface="Open Sans"/>
                <a:cs typeface="Open Sans"/>
                <a:sym typeface="Open Sans"/>
              </a:rPr>
              <a:t> CAB-LA </a:t>
            </a:r>
            <a:r>
              <a:rPr lang="en-US" kern="0" dirty="0" err="1">
                <a:solidFill>
                  <a:srgbClr val="FFFFFF"/>
                </a:solidFill>
                <a:latin typeface="Open Sans"/>
                <a:ea typeface="Open Sans"/>
                <a:cs typeface="Open Sans"/>
                <a:sym typeface="Open Sans"/>
              </a:rPr>
              <a:t>або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пероральної</a:t>
            </a:r>
            <a:r>
              <a:rPr lang="en-US" kern="0" dirty="0">
                <a:solidFill>
                  <a:srgbClr val="FFFFFF"/>
                </a:solidFill>
                <a:latin typeface="Open Sans"/>
                <a:ea typeface="Open Sans"/>
                <a:cs typeface="Open Sans"/>
                <a:sym typeface="Open Sans"/>
              </a:rPr>
              <a:t> </a:t>
            </a:r>
            <a:r>
              <a:rPr lang="uk-UA" kern="0" dirty="0">
                <a:solidFill>
                  <a:srgbClr val="FFFFFF"/>
                </a:solidFill>
                <a:latin typeface="Open Sans"/>
                <a:ea typeface="Open Sans"/>
                <a:cs typeface="Open Sans"/>
                <a:sym typeface="Open Sans"/>
              </a:rPr>
              <a:t>ДКП</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основі</a:t>
            </a:r>
            <a:r>
              <a:rPr lang="en-US" kern="0" dirty="0">
                <a:solidFill>
                  <a:srgbClr val="FFFFFF"/>
                </a:solidFill>
                <a:latin typeface="Open Sans"/>
                <a:ea typeface="Open Sans"/>
                <a:cs typeface="Open Sans"/>
                <a:sym typeface="Open Sans"/>
              </a:rPr>
              <a:t> TDF (</a:t>
            </a:r>
            <a:r>
              <a:rPr lang="en-US" kern="0" dirty="0" err="1">
                <a:solidFill>
                  <a:srgbClr val="FFFFFF"/>
                </a:solidFill>
                <a:latin typeface="Open Sans"/>
                <a:ea typeface="Open Sans"/>
                <a:cs typeface="Open Sans"/>
                <a:sym typeface="Open Sans"/>
              </a:rPr>
              <a:t>не</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плацебо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Жоден</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учасник</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клінічних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випробувань</a:t>
            </a:r>
            <a:r>
              <a:rPr lang="en-US" kern="0" dirty="0">
                <a:solidFill>
                  <a:srgbClr val="FFFFFF"/>
                </a:solidFill>
                <a:latin typeface="Open Sans"/>
                <a:ea typeface="Open Sans"/>
                <a:cs typeface="Open Sans"/>
                <a:sym typeface="Open Sans"/>
              </a:rPr>
              <a:t> CAB-LA </a:t>
            </a:r>
            <a:r>
              <a:rPr lang="en-US" kern="0" dirty="0" err="1">
                <a:solidFill>
                  <a:srgbClr val="FFFFFF"/>
                </a:solidFill>
                <a:latin typeface="Open Sans"/>
                <a:ea typeface="Open Sans"/>
                <a:cs typeface="Open Sans"/>
                <a:sym typeface="Open Sans"/>
              </a:rPr>
              <a:t>не</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отримував</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лише</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плацебо</a:t>
            </a:r>
            <a:r>
              <a:rPr lang="en-US" kern="0" dirty="0">
                <a:solidFill>
                  <a:srgbClr val="FFFFFF"/>
                </a:solidFill>
                <a:latin typeface="Open Sans"/>
                <a:ea typeface="Open Sans"/>
                <a:cs typeface="Open Sans"/>
                <a:sym typeface="Open Sans"/>
              </a:rPr>
              <a:t>.</a:t>
            </a:r>
            <a:endParaRPr sz="600" kern="0" dirty="0">
              <a:solidFill>
                <a:srgbClr val="000000"/>
              </a:solidFill>
              <a:latin typeface="Arial"/>
              <a:cs typeface="Arial"/>
              <a:sym typeface="Arial"/>
            </a:endParaRPr>
          </a:p>
          <a:p>
            <a:pPr defTabSz="609630">
              <a:spcAft>
                <a:spcPts val="600"/>
              </a:spcAft>
              <a:buClr>
                <a:srgbClr val="000000"/>
              </a:buClr>
            </a:pPr>
            <a:r>
              <a:rPr lang="en-US" kern="0" dirty="0" err="1">
                <a:solidFill>
                  <a:srgbClr val="FFFFFF"/>
                </a:solidFill>
                <a:latin typeface="Open Sans"/>
                <a:ea typeface="Open Sans"/>
                <a:cs typeface="Open Sans"/>
                <a:sym typeface="Open Sans"/>
              </a:rPr>
              <a:t>Рівень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нових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випадків</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інфікування</a:t>
            </a:r>
            <a:r>
              <a:rPr lang="en-US" kern="0" dirty="0">
                <a:solidFill>
                  <a:srgbClr val="FFFFFF"/>
                </a:solidFill>
                <a:latin typeface="Open Sans"/>
                <a:ea typeface="Open Sans"/>
                <a:cs typeface="Open Sans"/>
                <a:sym typeface="Open Sans"/>
              </a:rPr>
              <a:t> ВІЛ </a:t>
            </a:r>
            <a:r>
              <a:rPr lang="en-US" kern="0" dirty="0" err="1">
                <a:solidFill>
                  <a:srgbClr val="FFFFFF"/>
                </a:solidFill>
                <a:latin typeface="Open Sans"/>
                <a:ea typeface="Open Sans"/>
                <a:cs typeface="Open Sans"/>
                <a:sym typeface="Open Sans"/>
              </a:rPr>
              <a:t>через</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статевий</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контакт</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серед</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осіб</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які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отримували</a:t>
            </a:r>
            <a:r>
              <a:rPr lang="en-US" kern="0" dirty="0">
                <a:solidFill>
                  <a:srgbClr val="FFFFFF"/>
                </a:solidFill>
                <a:latin typeface="Open Sans"/>
                <a:ea typeface="Open Sans"/>
                <a:cs typeface="Open Sans"/>
                <a:sym typeface="Open Sans"/>
              </a:rPr>
              <a:t> CAB-LA, </a:t>
            </a:r>
            <a:r>
              <a:rPr lang="en-US" kern="0" dirty="0" err="1">
                <a:solidFill>
                  <a:srgbClr val="FFFFFF"/>
                </a:solidFill>
                <a:latin typeface="Open Sans"/>
                <a:ea typeface="Open Sans"/>
                <a:cs typeface="Open Sans"/>
                <a:sym typeface="Open Sans"/>
              </a:rPr>
              <a:t>варіювався</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залежно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від</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статі</a:t>
            </a:r>
            <a:r>
              <a:rPr lang="en-US" kern="0" dirty="0">
                <a:solidFill>
                  <a:srgbClr val="FFFFFF"/>
                </a:solidFill>
                <a:latin typeface="Open Sans"/>
                <a:ea typeface="Open Sans"/>
                <a:cs typeface="Open Sans"/>
                <a:sym typeface="Open Sans"/>
              </a:rPr>
              <a:t>/</a:t>
            </a:r>
            <a:r>
              <a:rPr lang="en-US" kern="0" dirty="0" err="1">
                <a:solidFill>
                  <a:srgbClr val="FFFFFF"/>
                </a:solidFill>
                <a:latin typeface="Open Sans"/>
                <a:ea typeface="Open Sans"/>
                <a:cs typeface="Open Sans"/>
                <a:sym typeface="Open Sans"/>
              </a:rPr>
              <a:t>гендеру</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учасників</a:t>
            </a:r>
            <a:r>
              <a:rPr lang="en-US" kern="0" dirty="0">
                <a:solidFill>
                  <a:srgbClr val="FFFFFF"/>
                </a:solidFill>
                <a:latin typeface="Open Sans"/>
                <a:ea typeface="Open Sans"/>
                <a:cs typeface="Open Sans"/>
                <a:sym typeface="Open Sans"/>
              </a:rPr>
              <a:t>:</a:t>
            </a:r>
            <a:endParaRPr sz="600" kern="0" dirty="0">
              <a:solidFill>
                <a:srgbClr val="000000"/>
              </a:solidFill>
              <a:latin typeface="Arial"/>
              <a:cs typeface="Arial"/>
              <a:sym typeface="Arial"/>
            </a:endParaRPr>
          </a:p>
          <a:p>
            <a:pPr marL="467360" lvl="1" indent="-233680" defTabSz="609630">
              <a:spcAft>
                <a:spcPts val="600"/>
              </a:spcAft>
              <a:buClr>
                <a:srgbClr val="FFFFFF"/>
              </a:buClr>
              <a:buSzPts val="3250"/>
              <a:buFont typeface="Arial"/>
              <a:buChar char="•"/>
            </a:pPr>
            <a:r>
              <a:rPr lang="en-US" kern="0" dirty="0">
                <a:solidFill>
                  <a:srgbClr val="FFFFFF"/>
                </a:solidFill>
                <a:latin typeface="Open Sans"/>
                <a:ea typeface="Open Sans"/>
                <a:cs typeface="Open Sans"/>
                <a:sym typeface="Open Sans"/>
              </a:rPr>
              <a:t>ЖІНКИ-ЦІСГЕНДЕРИ: </a:t>
            </a:r>
            <a:r>
              <a:rPr lang="en-US" kern="0" dirty="0" err="1">
                <a:solidFill>
                  <a:srgbClr val="FFFFFF"/>
                </a:solidFill>
                <a:latin typeface="Open Sans"/>
                <a:ea typeface="Open Sans"/>
                <a:cs typeface="Open Sans"/>
                <a:sym typeface="Open Sans"/>
              </a:rPr>
              <a:t>Рівень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нових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інфекцій</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серед</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осіб</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які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отримували</a:t>
            </a:r>
            <a:r>
              <a:rPr lang="en-US" kern="0" dirty="0">
                <a:solidFill>
                  <a:srgbClr val="FFFFFF"/>
                </a:solidFill>
                <a:latin typeface="Open Sans"/>
                <a:ea typeface="Open Sans"/>
                <a:cs typeface="Open Sans"/>
                <a:sym typeface="Open Sans"/>
              </a:rPr>
              <a:t> CAB-LA, </a:t>
            </a:r>
            <a:r>
              <a:rPr lang="en-US" kern="0" dirty="0" err="1">
                <a:solidFill>
                  <a:srgbClr val="FFFFFF"/>
                </a:solidFill>
                <a:latin typeface="Open Sans"/>
                <a:ea typeface="Open Sans"/>
                <a:cs typeface="Open Sans"/>
                <a:sym typeface="Open Sans"/>
              </a:rPr>
              <a:t>був</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a:t>
            </a:r>
            <a:r>
              <a:rPr lang="en-US" kern="0" dirty="0">
                <a:solidFill>
                  <a:srgbClr val="FFFFFF"/>
                </a:solidFill>
                <a:latin typeface="Open Sans"/>
                <a:ea typeface="Open Sans"/>
                <a:cs typeface="Open Sans"/>
                <a:sym typeface="Open Sans"/>
              </a:rPr>
              <a:t> 88% </a:t>
            </a:r>
            <a:r>
              <a:rPr lang="en-US" kern="0" dirty="0" err="1">
                <a:solidFill>
                  <a:srgbClr val="FFFFFF"/>
                </a:solidFill>
                <a:latin typeface="Open Sans"/>
                <a:ea typeface="Open Sans"/>
                <a:cs typeface="Open Sans"/>
                <a:sym typeface="Open Sans"/>
              </a:rPr>
              <a:t>нижчим</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ніж</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серед</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осіб</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які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отримували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пероральну</a:t>
            </a:r>
            <a:r>
              <a:rPr lang="en-US" kern="0" dirty="0">
                <a:solidFill>
                  <a:srgbClr val="FFFFFF"/>
                </a:solidFill>
                <a:latin typeface="Open Sans"/>
                <a:ea typeface="Open Sans"/>
                <a:cs typeface="Open Sans"/>
                <a:sym typeface="Open Sans"/>
              </a:rPr>
              <a:t> </a:t>
            </a:r>
            <a:r>
              <a:rPr lang="uk-UA" kern="0" dirty="0">
                <a:solidFill>
                  <a:srgbClr val="FFFFFF"/>
                </a:solidFill>
                <a:latin typeface="Open Sans"/>
                <a:ea typeface="Open Sans"/>
                <a:cs typeface="Open Sans"/>
                <a:sym typeface="Open Sans"/>
              </a:rPr>
              <a:t>ДКП</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основі</a:t>
            </a:r>
            <a:r>
              <a:rPr lang="en-US" kern="0" dirty="0">
                <a:solidFill>
                  <a:srgbClr val="FFFFFF"/>
                </a:solidFill>
                <a:latin typeface="Open Sans"/>
                <a:ea typeface="Open Sans"/>
                <a:cs typeface="Open Sans"/>
                <a:sym typeface="Open Sans"/>
              </a:rPr>
              <a:t> TDF (</a:t>
            </a:r>
            <a:r>
              <a:rPr lang="en-US" kern="0" dirty="0" err="1">
                <a:solidFill>
                  <a:srgbClr val="FFFFFF"/>
                </a:solidFill>
                <a:latin typeface="Open Sans"/>
                <a:ea typeface="Open Sans"/>
                <a:cs typeface="Open Sans"/>
                <a:sym typeface="Open Sans"/>
              </a:rPr>
              <a:t>понад</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рівень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захисту</a:t>
            </a:r>
            <a:r>
              <a:rPr lang="en-US" kern="0" dirty="0">
                <a:solidFill>
                  <a:srgbClr val="FFFFFF"/>
                </a:solidFill>
                <a:latin typeface="Open Sans"/>
                <a:ea typeface="Open Sans"/>
                <a:cs typeface="Open Sans"/>
                <a:sym typeface="Open Sans"/>
              </a:rPr>
              <a:t> у </a:t>
            </a:r>
            <a:r>
              <a:rPr lang="en-US" kern="0" dirty="0" err="1">
                <a:solidFill>
                  <a:srgbClr val="FFFFFF"/>
                </a:solidFill>
                <a:latin typeface="Open Sans"/>
                <a:ea typeface="Open Sans"/>
                <a:cs typeface="Open Sans"/>
                <a:sym typeface="Open Sans"/>
              </a:rPr>
              <a:t>осіб</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які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отримували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пероральну</a:t>
            </a:r>
            <a:r>
              <a:rPr lang="en-US" kern="0" dirty="0">
                <a:solidFill>
                  <a:srgbClr val="FFFFFF"/>
                </a:solidFill>
                <a:latin typeface="Open Sans"/>
                <a:ea typeface="Open Sans"/>
                <a:cs typeface="Open Sans"/>
                <a:sym typeface="Open Sans"/>
              </a:rPr>
              <a:t> </a:t>
            </a:r>
            <a:r>
              <a:rPr lang="uk-UA" kern="0" dirty="0">
                <a:solidFill>
                  <a:srgbClr val="FFFFFF"/>
                </a:solidFill>
                <a:latin typeface="Open Sans"/>
                <a:ea typeface="Open Sans"/>
                <a:cs typeface="Open Sans"/>
                <a:sym typeface="Open Sans"/>
              </a:rPr>
              <a:t>ДКП</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основі</a:t>
            </a:r>
            <a:r>
              <a:rPr lang="en-US" kern="0" dirty="0">
                <a:solidFill>
                  <a:srgbClr val="FFFFFF"/>
                </a:solidFill>
                <a:latin typeface="Open Sans"/>
                <a:ea typeface="Open Sans"/>
                <a:cs typeface="Open Sans"/>
                <a:sym typeface="Open Sans"/>
              </a:rPr>
              <a:t> TDF).</a:t>
            </a:r>
            <a:endParaRPr sz="600" kern="0" dirty="0">
              <a:solidFill>
                <a:srgbClr val="000000"/>
              </a:solidFill>
              <a:latin typeface="Arial"/>
              <a:cs typeface="Arial"/>
            </a:endParaRPr>
          </a:p>
          <a:p>
            <a:pPr marL="467360" lvl="1" indent="-233680" defTabSz="609630">
              <a:spcAft>
                <a:spcPts val="600"/>
              </a:spcAft>
              <a:buClr>
                <a:srgbClr val="FFFFFF"/>
              </a:buClr>
              <a:buSzPts val="3250"/>
              <a:buFont typeface="Arial"/>
              <a:buChar char="•"/>
            </a:pPr>
            <a:r>
              <a:rPr lang="en-US" kern="0" dirty="0">
                <a:solidFill>
                  <a:srgbClr val="FFFFFF"/>
                </a:solidFill>
                <a:latin typeface="Open Sans"/>
                <a:ea typeface="Open Sans"/>
                <a:cs typeface="Open Sans"/>
                <a:sym typeface="Open Sans"/>
              </a:rPr>
              <a:t>ЧОЛОВІКИ-ЦІСГЕНДЕРИ ТА ЖІНКИ-ТРАНСГЕНДЕРИ: </a:t>
            </a:r>
            <a:r>
              <a:rPr lang="en-US" kern="0" dirty="0" err="1">
                <a:solidFill>
                  <a:srgbClr val="FFFFFF"/>
                </a:solidFill>
                <a:latin typeface="Open Sans"/>
                <a:ea typeface="Open Sans"/>
                <a:cs typeface="Open Sans"/>
                <a:sym typeface="Open Sans"/>
              </a:rPr>
              <a:t>Частота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нових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інфекцій</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серед</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тих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хто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отримував</a:t>
            </a:r>
            <a:r>
              <a:rPr lang="en-US" kern="0" dirty="0">
                <a:solidFill>
                  <a:srgbClr val="FFFFFF"/>
                </a:solidFill>
                <a:latin typeface="Open Sans"/>
                <a:ea typeface="Open Sans"/>
                <a:cs typeface="Open Sans"/>
                <a:sym typeface="Open Sans"/>
              </a:rPr>
              <a:t> CAB-LA, </a:t>
            </a:r>
            <a:r>
              <a:rPr lang="en-US" kern="0" dirty="0" err="1">
                <a:solidFill>
                  <a:srgbClr val="FFFFFF"/>
                </a:solidFill>
                <a:latin typeface="Open Sans"/>
                <a:ea typeface="Open Sans"/>
                <a:cs typeface="Open Sans"/>
                <a:sym typeface="Open Sans"/>
              </a:rPr>
              <a:t>була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a:t>
            </a:r>
            <a:r>
              <a:rPr lang="en-US" kern="0" dirty="0">
                <a:solidFill>
                  <a:srgbClr val="FFFFFF"/>
                </a:solidFill>
                <a:latin typeface="Open Sans"/>
                <a:ea typeface="Open Sans"/>
                <a:cs typeface="Open Sans"/>
                <a:sym typeface="Open Sans"/>
              </a:rPr>
              <a:t> 66% </a:t>
            </a:r>
            <a:r>
              <a:rPr lang="en-US" kern="0" dirty="0" err="1">
                <a:solidFill>
                  <a:srgbClr val="FFFFFF"/>
                </a:solidFill>
                <a:latin typeface="Open Sans"/>
                <a:ea typeface="Open Sans"/>
                <a:cs typeface="Open Sans"/>
                <a:sym typeface="Open Sans"/>
              </a:rPr>
              <a:t>нижчою</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ніж</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серед</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тих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хто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отримував</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пероральну</a:t>
            </a:r>
            <a:r>
              <a:rPr lang="en-US" kern="0" dirty="0">
                <a:solidFill>
                  <a:srgbClr val="FFFFFF"/>
                </a:solidFill>
                <a:latin typeface="Open Sans"/>
                <a:ea typeface="Open Sans"/>
                <a:cs typeface="Open Sans"/>
                <a:sym typeface="Open Sans"/>
              </a:rPr>
              <a:t> </a:t>
            </a:r>
            <a:r>
              <a:rPr lang="uk-UA" kern="0" dirty="0">
                <a:solidFill>
                  <a:srgbClr val="FFFFFF"/>
                </a:solidFill>
                <a:latin typeface="Open Sans"/>
                <a:ea typeface="Open Sans"/>
                <a:cs typeface="Open Sans"/>
                <a:sym typeface="Open Sans"/>
              </a:rPr>
              <a:t>ДКП</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основі</a:t>
            </a:r>
            <a:r>
              <a:rPr lang="en-US" kern="0" dirty="0">
                <a:solidFill>
                  <a:srgbClr val="FFFFFF"/>
                </a:solidFill>
                <a:latin typeface="Open Sans"/>
                <a:ea typeface="Open Sans"/>
                <a:cs typeface="Open Sans"/>
                <a:sym typeface="Open Sans"/>
              </a:rPr>
              <a:t> TDF (</a:t>
            </a:r>
            <a:r>
              <a:rPr lang="en-US" kern="0" dirty="0" err="1">
                <a:solidFill>
                  <a:srgbClr val="FFFFFF"/>
                </a:solidFill>
                <a:latin typeface="Open Sans"/>
                <a:ea typeface="Open Sans"/>
                <a:cs typeface="Open Sans"/>
                <a:sym typeface="Open Sans"/>
              </a:rPr>
              <a:t>понад</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рівень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захисту</a:t>
            </a:r>
            <a:r>
              <a:rPr lang="en-US" kern="0" dirty="0">
                <a:solidFill>
                  <a:srgbClr val="FFFFFF"/>
                </a:solidFill>
                <a:latin typeface="Open Sans"/>
                <a:ea typeface="Open Sans"/>
                <a:cs typeface="Open Sans"/>
                <a:sym typeface="Open Sans"/>
              </a:rPr>
              <a:t> у </a:t>
            </a:r>
            <a:r>
              <a:rPr lang="en-US" kern="0" dirty="0" err="1">
                <a:solidFill>
                  <a:srgbClr val="FFFFFF"/>
                </a:solidFill>
                <a:latin typeface="Open Sans"/>
                <a:ea typeface="Open Sans"/>
                <a:cs typeface="Open Sans"/>
                <a:sym typeface="Open Sans"/>
              </a:rPr>
              <a:t>тих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хто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отримував</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пероральну</a:t>
            </a:r>
            <a:r>
              <a:rPr lang="en-US" kern="0" dirty="0">
                <a:solidFill>
                  <a:srgbClr val="FFFFFF"/>
                </a:solidFill>
                <a:latin typeface="Open Sans"/>
                <a:ea typeface="Open Sans"/>
                <a:cs typeface="Open Sans"/>
                <a:sym typeface="Open Sans"/>
              </a:rPr>
              <a:t> </a:t>
            </a:r>
            <a:r>
              <a:rPr lang="uk-UA" kern="0" dirty="0">
                <a:solidFill>
                  <a:srgbClr val="FFFFFF"/>
                </a:solidFill>
                <a:latin typeface="Open Sans"/>
                <a:ea typeface="Open Sans"/>
                <a:cs typeface="Open Sans"/>
                <a:sym typeface="Open Sans"/>
              </a:rPr>
              <a:t>ДКП</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основі</a:t>
            </a:r>
            <a:r>
              <a:rPr lang="en-US" kern="0" dirty="0">
                <a:solidFill>
                  <a:srgbClr val="FFFFFF"/>
                </a:solidFill>
                <a:latin typeface="Open Sans"/>
                <a:ea typeface="Open Sans"/>
                <a:cs typeface="Open Sans"/>
                <a:sym typeface="Open Sans"/>
              </a:rPr>
              <a:t> TDF).</a:t>
            </a:r>
            <a:endParaRPr sz="600" kern="0" dirty="0">
              <a:solidFill>
                <a:srgbClr val="000000"/>
              </a:solidFill>
              <a:latin typeface="Arial"/>
              <a:cs typeface="Arial"/>
            </a:endParaRPr>
          </a:p>
          <a:p>
            <a:pPr defTabSz="609630">
              <a:spcAft>
                <a:spcPts val="600"/>
              </a:spcAft>
              <a:buClr>
                <a:srgbClr val="000000"/>
              </a:buClr>
            </a:pPr>
            <a:r>
              <a:rPr lang="en-US" kern="0" dirty="0" err="1">
                <a:solidFill>
                  <a:srgbClr val="FFFFFF"/>
                </a:solidFill>
                <a:latin typeface="Open Sans"/>
                <a:ea typeface="Open Sans"/>
                <a:cs typeface="Open Sans"/>
                <a:sym typeface="Open Sans"/>
              </a:rPr>
              <a:t>Особи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які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вживають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ін'єкційні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наркотики</a:t>
            </a:r>
            <a:r>
              <a:rPr lang="en-US" kern="0" dirty="0">
                <a:solidFill>
                  <a:srgbClr val="FFFFFF"/>
                </a:solidFill>
                <a:latin typeface="Open Sans"/>
                <a:ea typeface="Open Sans"/>
                <a:cs typeface="Open Sans"/>
                <a:sym typeface="Open Sans"/>
              </a:rPr>
              <a:t> (PWID), </a:t>
            </a:r>
            <a:r>
              <a:rPr lang="en-US" kern="0" dirty="0" err="1">
                <a:solidFill>
                  <a:srgbClr val="FFFFFF"/>
                </a:solidFill>
                <a:latin typeface="Open Sans"/>
                <a:ea typeface="Open Sans"/>
                <a:cs typeface="Open Sans"/>
                <a:sym typeface="Open Sans"/>
              </a:rPr>
              <a:t>не</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були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включені</a:t>
            </a:r>
            <a:r>
              <a:rPr lang="en-US" kern="0" dirty="0">
                <a:solidFill>
                  <a:srgbClr val="FFFFFF"/>
                </a:solidFill>
                <a:latin typeface="Open Sans"/>
                <a:ea typeface="Open Sans"/>
                <a:cs typeface="Open Sans"/>
                <a:sym typeface="Open Sans"/>
              </a:rPr>
              <a:t> в </a:t>
            </a:r>
            <a:r>
              <a:rPr lang="en-US" kern="0" dirty="0" err="1">
                <a:solidFill>
                  <a:srgbClr val="FFFFFF"/>
                </a:solidFill>
                <a:latin typeface="Open Sans"/>
                <a:ea typeface="Open Sans"/>
                <a:cs typeface="Open Sans"/>
                <a:sym typeface="Open Sans"/>
              </a:rPr>
              <a:t>клінічні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випробування</a:t>
            </a:r>
            <a:r>
              <a:rPr lang="en-US" kern="0" dirty="0">
                <a:solidFill>
                  <a:srgbClr val="FFFFFF"/>
                </a:solidFill>
                <a:latin typeface="Open Sans"/>
                <a:ea typeface="Open Sans"/>
                <a:cs typeface="Open Sans"/>
                <a:sym typeface="Open Sans"/>
              </a:rPr>
              <a:t> CAB-LA, </a:t>
            </a:r>
            <a:r>
              <a:rPr lang="en-US" kern="0" dirty="0" err="1">
                <a:solidFill>
                  <a:srgbClr val="FFFFFF"/>
                </a:solidFill>
                <a:latin typeface="Open Sans"/>
                <a:ea typeface="Open Sans"/>
                <a:cs typeface="Open Sans"/>
                <a:sym typeface="Open Sans"/>
              </a:rPr>
              <a:t>але</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моделі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тваринах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свідчать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про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те</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що</a:t>
            </a:r>
            <a:r>
              <a:rPr lang="en-US" kern="0" dirty="0">
                <a:solidFill>
                  <a:srgbClr val="FFFFFF"/>
                </a:solidFill>
                <a:latin typeface="Open Sans"/>
                <a:ea typeface="Open Sans"/>
                <a:cs typeface="Open Sans"/>
                <a:sym typeface="Open Sans"/>
              </a:rPr>
              <a:t> CAB-LA </a:t>
            </a:r>
            <a:r>
              <a:rPr lang="en-US" kern="0" dirty="0" err="1">
                <a:solidFill>
                  <a:srgbClr val="FFFFFF"/>
                </a:solidFill>
                <a:latin typeface="Open Sans"/>
                <a:ea typeface="Open Sans"/>
                <a:cs typeface="Open Sans"/>
                <a:sym typeface="Open Sans"/>
              </a:rPr>
              <a:t>може</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бути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ефективним</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для</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захисту</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від</a:t>
            </a:r>
            <a:r>
              <a:rPr lang="en-US" kern="0" dirty="0">
                <a:solidFill>
                  <a:srgbClr val="FFFFFF"/>
                </a:solidFill>
                <a:latin typeface="Open Sans"/>
                <a:ea typeface="Open Sans"/>
                <a:cs typeface="Open Sans"/>
                <a:sym typeface="Open Sans"/>
              </a:rPr>
              <a:t> ВІЛ </a:t>
            </a:r>
            <a:r>
              <a:rPr lang="en-US" kern="0" dirty="0" err="1">
                <a:solidFill>
                  <a:srgbClr val="FFFFFF"/>
                </a:solidFill>
                <a:latin typeface="Open Sans"/>
                <a:ea typeface="Open Sans"/>
                <a:cs typeface="Open Sans"/>
                <a:sym typeface="Open Sans"/>
              </a:rPr>
              <a:t>при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ін'єкційному</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вживанні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наркотиків</a:t>
            </a:r>
            <a:r>
              <a:rPr lang="en-US" kern="0" dirty="0">
                <a:solidFill>
                  <a:srgbClr val="FFFFFF"/>
                </a:solidFill>
                <a:latin typeface="Open Sans"/>
                <a:ea typeface="Open Sans"/>
                <a:cs typeface="Open Sans"/>
                <a:sym typeface="Open Sans"/>
              </a:rPr>
              <a:t>.</a:t>
            </a:r>
            <a:endParaRPr sz="600" kern="0" dirty="0">
              <a:solidFill>
                <a:srgbClr val="000000"/>
              </a:solidFill>
              <a:latin typeface="Arial"/>
              <a:cs typeface="Arial"/>
              <a:sym typeface="Arial"/>
            </a:endParaRPr>
          </a:p>
        </p:txBody>
      </p:sp>
      <p:sp>
        <p:nvSpPr>
          <p:cNvPr id="640" name="Google Shape;640;p43"/>
          <p:cNvSpPr txBox="1"/>
          <p:nvPr/>
        </p:nvSpPr>
        <p:spPr>
          <a:xfrm>
            <a:off x="376277" y="30066"/>
            <a:ext cx="10768607" cy="904863"/>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en-US" sz="4200" b="1" kern="0" dirty="0" err="1">
                <a:solidFill>
                  <a:srgbClr val="A93291"/>
                </a:solidFill>
                <a:latin typeface="Roboto Condensed"/>
                <a:ea typeface="Roboto Condensed"/>
                <a:cs typeface="Roboto Condensed"/>
                <a:sym typeface="Roboto Condensed"/>
              </a:rPr>
              <a:t>Додаткова</a:t>
            </a:r>
            <a:r>
              <a:rPr lang="en-US" sz="4200" b="1" kern="0" dirty="0">
                <a:solidFill>
                  <a:srgbClr val="A93291"/>
                </a:solidFill>
                <a:latin typeface="Roboto Condensed"/>
                <a:ea typeface="Roboto Condensed"/>
                <a:cs typeface="Roboto Condensed"/>
                <a:sym typeface="Roboto Condensed"/>
              </a:rPr>
              <a:t> </a:t>
            </a:r>
            <a:r>
              <a:rPr lang="en-US" sz="4200" b="1" kern="0" dirty="0" err="1">
                <a:solidFill>
                  <a:srgbClr val="A93291"/>
                </a:solidFill>
                <a:latin typeface="Roboto Condensed"/>
                <a:ea typeface="Roboto Condensed"/>
                <a:cs typeface="Roboto Condensed"/>
                <a:sym typeface="Roboto Condensed"/>
              </a:rPr>
              <a:t>інформація</a:t>
            </a:r>
            <a:r>
              <a:rPr lang="en-US" sz="4200" b="1" kern="0" dirty="0">
                <a:solidFill>
                  <a:srgbClr val="A93291"/>
                </a:solidFill>
                <a:latin typeface="Roboto Condensed"/>
                <a:ea typeface="Roboto Condensed"/>
                <a:cs typeface="Roboto Condensed"/>
                <a:sym typeface="Roboto Condensed"/>
              </a:rPr>
              <a:t>: </a:t>
            </a:r>
            <a:r>
              <a:rPr lang="en-US" sz="4200" b="1" kern="0" dirty="0" err="1">
                <a:solidFill>
                  <a:srgbClr val="A93291"/>
                </a:solidFill>
                <a:latin typeface="Roboto Condensed"/>
                <a:ea typeface="Roboto Condensed"/>
                <a:cs typeface="Roboto Condensed"/>
                <a:sym typeface="Roboto Condensed"/>
              </a:rPr>
              <a:t>Дослідження</a:t>
            </a:r>
            <a:r>
              <a:rPr lang="en-US" sz="4200" b="1" kern="0" dirty="0">
                <a:solidFill>
                  <a:srgbClr val="A93291"/>
                </a:solidFill>
                <a:latin typeface="Roboto Condensed"/>
                <a:ea typeface="Roboto Condensed"/>
                <a:cs typeface="Roboto Condensed"/>
                <a:sym typeface="Roboto Condensed"/>
              </a:rPr>
              <a:t> CAB-LA</a:t>
            </a:r>
            <a:endParaRPr sz="933" kern="0" dirty="0">
              <a:solidFill>
                <a:srgbClr val="000000"/>
              </a:solidFill>
              <a:latin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44"/>
        <p:cNvGrpSpPr/>
        <p:nvPr/>
      </p:nvGrpSpPr>
      <p:grpSpPr>
        <a:xfrm>
          <a:off x="0" y="0"/>
          <a:ext cx="0" cy="0"/>
          <a:chOff x="0" y="0"/>
          <a:chExt cx="0" cy="0"/>
        </a:xfrm>
      </p:grpSpPr>
      <p:sp>
        <p:nvSpPr>
          <p:cNvPr id="645" name="Google Shape;645;p44"/>
          <p:cNvSpPr/>
          <p:nvPr/>
        </p:nvSpPr>
        <p:spPr>
          <a:xfrm>
            <a:off x="179769" y="2200576"/>
            <a:ext cx="11832462" cy="4647593"/>
          </a:xfrm>
          <a:custGeom>
            <a:avLst/>
            <a:gdLst/>
            <a:ahLst/>
            <a:cxnLst/>
            <a:rect l="l" t="t" r="r" b="b"/>
            <a:pathLst>
              <a:path w="23206618" h="7368101" extrusionOk="0">
                <a:moveTo>
                  <a:pt x="0" y="0"/>
                </a:moveTo>
                <a:lnTo>
                  <a:pt x="23206618" y="0"/>
                </a:lnTo>
                <a:lnTo>
                  <a:pt x="23206618" y="7368101"/>
                </a:lnTo>
                <a:lnTo>
                  <a:pt x="0" y="7368101"/>
                </a:lnTo>
                <a:lnTo>
                  <a:pt x="0" y="0"/>
                </a:lnTo>
                <a:close/>
              </a:path>
            </a:pathLst>
          </a:custGeom>
          <a:blipFill rotWithShape="1">
            <a:blip r:embed="rId3">
              <a:alphaModFix/>
            </a:blip>
            <a:stretch>
              <a:fillRect/>
            </a:stretch>
          </a:blipFill>
          <a:ln>
            <a:noFill/>
          </a:ln>
        </p:spPr>
      </p:sp>
      <p:sp>
        <p:nvSpPr>
          <p:cNvPr id="646" name="Google Shape;646;p44"/>
          <p:cNvSpPr txBox="1"/>
          <p:nvPr/>
        </p:nvSpPr>
        <p:spPr>
          <a:xfrm>
            <a:off x="776839" y="177122"/>
            <a:ext cx="10331495" cy="904863"/>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en-US" sz="4200" b="1" kern="0" dirty="0" err="1">
                <a:solidFill>
                  <a:srgbClr val="000000"/>
                </a:solidFill>
                <a:latin typeface="Roboto Condensed"/>
                <a:ea typeface="Roboto Condensed"/>
                <a:cs typeface="Roboto Condensed"/>
                <a:sym typeface="Roboto Condensed"/>
              </a:rPr>
              <a:t>Докази</a:t>
            </a:r>
            <a:r>
              <a:rPr lang="en-US" sz="4200" b="1" kern="0" dirty="0">
                <a:solidFill>
                  <a:srgbClr val="000000"/>
                </a:solidFill>
                <a:latin typeface="Roboto Condensed"/>
                <a:ea typeface="Roboto Condensed"/>
                <a:cs typeface="Roboto Condensed"/>
                <a:sym typeface="Roboto Condensed"/>
              </a:rPr>
              <a:t> </a:t>
            </a:r>
            <a:r>
              <a:rPr lang="en-US" sz="4200" b="1" kern="0" dirty="0" err="1">
                <a:solidFill>
                  <a:srgbClr val="000000"/>
                </a:solidFill>
                <a:latin typeface="Roboto Condensed"/>
                <a:ea typeface="Roboto Condensed"/>
                <a:cs typeface="Roboto Condensed"/>
                <a:sym typeface="Roboto Condensed"/>
              </a:rPr>
              <a:t>того</a:t>
            </a:r>
            <a:r>
              <a:rPr lang="en-US" sz="4200" b="1" kern="0" dirty="0">
                <a:solidFill>
                  <a:srgbClr val="000000"/>
                </a:solidFill>
                <a:latin typeface="Roboto Condensed"/>
                <a:ea typeface="Roboto Condensed"/>
                <a:cs typeface="Roboto Condensed"/>
                <a:sym typeface="Roboto Condensed"/>
              </a:rPr>
              <a:t>, </a:t>
            </a:r>
            <a:r>
              <a:rPr lang="en-US" sz="4200" b="1" kern="0" dirty="0" err="1">
                <a:solidFill>
                  <a:srgbClr val="000000"/>
                </a:solidFill>
                <a:latin typeface="Roboto Condensed"/>
                <a:ea typeface="Roboto Condensed"/>
                <a:cs typeface="Roboto Condensed"/>
                <a:sym typeface="Roboto Condensed"/>
              </a:rPr>
              <a:t>що</a:t>
            </a:r>
            <a:r>
              <a:rPr lang="en-US" sz="4200" b="1" kern="0" dirty="0">
                <a:solidFill>
                  <a:srgbClr val="000000"/>
                </a:solidFill>
                <a:latin typeface="Roboto Condensed"/>
                <a:ea typeface="Roboto Condensed"/>
                <a:cs typeface="Roboto Condensed"/>
                <a:sym typeface="Roboto Condensed"/>
              </a:rPr>
              <a:t> LEN </a:t>
            </a:r>
            <a:r>
              <a:rPr lang="en-US" sz="4200" b="1" kern="0" dirty="0" err="1">
                <a:solidFill>
                  <a:srgbClr val="000000"/>
                </a:solidFill>
                <a:latin typeface="Roboto Condensed"/>
                <a:ea typeface="Roboto Condensed"/>
                <a:cs typeface="Roboto Condensed"/>
                <a:sym typeface="Roboto Condensed"/>
              </a:rPr>
              <a:t>захищає</a:t>
            </a:r>
            <a:r>
              <a:rPr lang="en-US" sz="4200" b="1" kern="0" dirty="0">
                <a:solidFill>
                  <a:srgbClr val="000000"/>
                </a:solidFill>
                <a:latin typeface="Roboto Condensed"/>
                <a:ea typeface="Roboto Condensed"/>
                <a:cs typeface="Roboto Condensed"/>
                <a:sym typeface="Roboto Condensed"/>
              </a:rPr>
              <a:t> </a:t>
            </a:r>
            <a:r>
              <a:rPr lang="en-US" sz="4200" b="1" kern="0" dirty="0" err="1">
                <a:solidFill>
                  <a:srgbClr val="000000"/>
                </a:solidFill>
                <a:latin typeface="Roboto Condensed"/>
                <a:ea typeface="Roboto Condensed"/>
                <a:cs typeface="Roboto Condensed"/>
                <a:sym typeface="Roboto Condensed"/>
              </a:rPr>
              <a:t>від</a:t>
            </a:r>
            <a:r>
              <a:rPr lang="en-US" sz="4200" b="1" kern="0" dirty="0">
                <a:solidFill>
                  <a:srgbClr val="000000"/>
                </a:solidFill>
                <a:latin typeface="Roboto Condensed"/>
                <a:ea typeface="Roboto Condensed"/>
                <a:cs typeface="Roboto Condensed"/>
                <a:sym typeface="Roboto Condensed"/>
              </a:rPr>
              <a:t> ВІЛ </a:t>
            </a:r>
            <a:endParaRPr sz="933" kern="0" dirty="0">
              <a:solidFill>
                <a:srgbClr val="000000"/>
              </a:solidFill>
              <a:latin typeface="Arial"/>
              <a:cs typeface="Arial"/>
              <a:sym typeface="Arial"/>
            </a:endParaRPr>
          </a:p>
        </p:txBody>
      </p:sp>
      <p:sp>
        <p:nvSpPr>
          <p:cNvPr id="647" name="Google Shape;647;p44"/>
          <p:cNvSpPr txBox="1"/>
          <p:nvPr/>
        </p:nvSpPr>
        <p:spPr>
          <a:xfrm>
            <a:off x="3201363" y="2628469"/>
            <a:ext cx="8551860" cy="3791807"/>
          </a:xfrm>
          <a:prstGeom prst="rect">
            <a:avLst/>
          </a:prstGeom>
          <a:noFill/>
          <a:ln>
            <a:noFill/>
          </a:ln>
        </p:spPr>
        <p:txBody>
          <a:bodyPr spcFirstLastPara="1" wrap="square" lIns="0" tIns="0" rIns="0" bIns="0" anchor="t" anchorCtr="0">
            <a:spAutoFit/>
          </a:bodyPr>
          <a:lstStyle/>
          <a:p>
            <a:pPr defTabSz="609630">
              <a:lnSpc>
                <a:spcPct val="140013"/>
              </a:lnSpc>
              <a:buClr>
                <a:srgbClr val="000000"/>
              </a:buClr>
            </a:pPr>
            <a:r>
              <a:rPr lang="en-US" sz="1600" kern="0" dirty="0" err="1">
                <a:solidFill>
                  <a:srgbClr val="FFFFFF"/>
                </a:solidFill>
                <a:latin typeface="Open Sans"/>
                <a:ea typeface="Open Sans"/>
                <a:cs typeface="Open Sans"/>
                <a:sym typeface="Open Sans"/>
              </a:rPr>
              <a:t>Зниження</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ризику</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зараження</a:t>
            </a:r>
            <a:r>
              <a:rPr lang="en-US" sz="1600" kern="0" dirty="0">
                <a:solidFill>
                  <a:srgbClr val="FFFFFF"/>
                </a:solidFill>
                <a:latin typeface="Open Sans"/>
                <a:ea typeface="Open Sans"/>
                <a:cs typeface="Open Sans"/>
                <a:sym typeface="Open Sans"/>
              </a:rPr>
              <a:t> ВІЛ </a:t>
            </a:r>
            <a:r>
              <a:rPr lang="en-US" sz="1600" kern="0" dirty="0" err="1">
                <a:solidFill>
                  <a:srgbClr val="FFFFFF"/>
                </a:solidFill>
                <a:latin typeface="Open Sans"/>
                <a:ea typeface="Open Sans"/>
                <a:cs typeface="Open Sans"/>
                <a:sym typeface="Open Sans"/>
              </a:rPr>
              <a:t>через</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статеві</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контакти</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серед</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тих</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хто</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отримував</a:t>
            </a:r>
            <a:r>
              <a:rPr lang="en-US" sz="1600" kern="0" dirty="0">
                <a:solidFill>
                  <a:srgbClr val="FFFFFF"/>
                </a:solidFill>
                <a:latin typeface="Open Sans"/>
                <a:ea typeface="Open Sans"/>
                <a:cs typeface="Open Sans"/>
                <a:sym typeface="Open Sans"/>
              </a:rPr>
              <a:t> LEN, </a:t>
            </a:r>
            <a:r>
              <a:rPr lang="en-US" sz="1600" kern="0" dirty="0" err="1">
                <a:solidFill>
                  <a:srgbClr val="FFFFFF"/>
                </a:solidFill>
                <a:latin typeface="Open Sans"/>
                <a:ea typeface="Open Sans"/>
                <a:cs typeface="Open Sans"/>
                <a:sym typeface="Open Sans"/>
              </a:rPr>
              <a:t>варіювалося</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залежно</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від</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статі</a:t>
            </a:r>
            <a:r>
              <a:rPr lang="en-US" sz="1600" kern="0" dirty="0">
                <a:solidFill>
                  <a:srgbClr val="FFFFFF"/>
                </a:solidFill>
                <a:latin typeface="Open Sans"/>
                <a:ea typeface="Open Sans"/>
                <a:cs typeface="Open Sans"/>
                <a:sym typeface="Open Sans"/>
              </a:rPr>
              <a:t>/</a:t>
            </a:r>
            <a:r>
              <a:rPr lang="en-US" sz="1600" kern="0" dirty="0" err="1">
                <a:solidFill>
                  <a:srgbClr val="FFFFFF"/>
                </a:solidFill>
                <a:latin typeface="Open Sans"/>
                <a:ea typeface="Open Sans"/>
                <a:cs typeface="Open Sans"/>
                <a:sym typeface="Open Sans"/>
              </a:rPr>
              <a:t>гендеру</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учасників</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та</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групи</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порівняння</a:t>
            </a:r>
            <a:r>
              <a:rPr lang="en-US" sz="1600" kern="0" dirty="0">
                <a:solidFill>
                  <a:srgbClr val="FFFFFF"/>
                </a:solidFill>
                <a:latin typeface="Open Sans"/>
                <a:ea typeface="Open Sans"/>
                <a:cs typeface="Open Sans"/>
                <a:sym typeface="Open Sans"/>
              </a:rPr>
              <a:t>):</a:t>
            </a:r>
            <a:endParaRPr sz="733" kern="0" dirty="0">
              <a:solidFill>
                <a:srgbClr val="000000"/>
              </a:solidFill>
              <a:latin typeface="Arial"/>
              <a:cs typeface="Arial"/>
              <a:sym typeface="Arial"/>
            </a:endParaRPr>
          </a:p>
          <a:p>
            <a:pPr defTabSz="609630">
              <a:lnSpc>
                <a:spcPct val="140013"/>
              </a:lnSpc>
              <a:buClr>
                <a:srgbClr val="000000"/>
              </a:buClr>
            </a:pPr>
            <a:r>
              <a:rPr lang="en-US" sz="1600" kern="0" dirty="0">
                <a:solidFill>
                  <a:srgbClr val="FFFFFF"/>
                </a:solidFill>
                <a:latin typeface="Open Sans"/>
                <a:ea typeface="Open Sans"/>
                <a:cs typeface="Open Sans"/>
                <a:sym typeface="Open Sans"/>
              </a:rPr>
              <a:t>ЖІНКИ-СІСГЕНДЕРИ:</a:t>
            </a:r>
            <a:endParaRPr sz="733" kern="0" dirty="0">
              <a:solidFill>
                <a:srgbClr val="000000"/>
              </a:solidFill>
              <a:latin typeface="Arial"/>
              <a:cs typeface="Arial"/>
              <a:sym typeface="Arial"/>
            </a:endParaRPr>
          </a:p>
          <a:p>
            <a:pPr marL="429579" lvl="1" indent="-214789" defTabSz="609630">
              <a:lnSpc>
                <a:spcPct val="140013"/>
              </a:lnSpc>
              <a:buClr>
                <a:srgbClr val="FFFFFF"/>
              </a:buClr>
              <a:buSzPts val="2984"/>
              <a:buFont typeface="Arial"/>
              <a:buChar char="•"/>
            </a:pPr>
            <a:r>
              <a:rPr lang="en-US" sz="1600" kern="0" dirty="0" err="1">
                <a:solidFill>
                  <a:srgbClr val="FFFFFF"/>
                </a:solidFill>
                <a:latin typeface="Open Sans"/>
                <a:ea typeface="Open Sans"/>
                <a:cs typeface="Open Sans"/>
                <a:sym typeface="Open Sans"/>
              </a:rPr>
              <a:t>Рівень</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інфікування</a:t>
            </a:r>
            <a:r>
              <a:rPr lang="en-US" sz="1600" kern="0" dirty="0">
                <a:solidFill>
                  <a:srgbClr val="FFFFFF"/>
                </a:solidFill>
                <a:latin typeface="Open Sans"/>
                <a:ea typeface="Open Sans"/>
                <a:cs typeface="Open Sans"/>
                <a:sym typeface="Open Sans"/>
              </a:rPr>
              <a:t> ВІЛ </a:t>
            </a:r>
            <a:r>
              <a:rPr lang="en-US" sz="1600" kern="0" dirty="0" err="1">
                <a:solidFill>
                  <a:srgbClr val="FFFFFF"/>
                </a:solidFill>
                <a:latin typeface="Open Sans"/>
                <a:ea typeface="Open Sans"/>
                <a:cs typeface="Open Sans"/>
                <a:sym typeface="Open Sans"/>
              </a:rPr>
              <a:t>серед</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осіб</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які</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використовували</a:t>
            </a:r>
            <a:r>
              <a:rPr lang="en-US" sz="1600" kern="0" dirty="0">
                <a:solidFill>
                  <a:srgbClr val="FFFFFF"/>
                </a:solidFill>
                <a:latin typeface="Open Sans"/>
                <a:ea typeface="Open Sans"/>
                <a:cs typeface="Open Sans"/>
                <a:sym typeface="Open Sans"/>
              </a:rPr>
              <a:t> LEN, </a:t>
            </a:r>
            <a:r>
              <a:rPr lang="en-US" sz="1600" kern="0" dirty="0" err="1">
                <a:solidFill>
                  <a:srgbClr val="FFFFFF"/>
                </a:solidFill>
                <a:latin typeface="Open Sans"/>
                <a:ea typeface="Open Sans"/>
                <a:cs typeface="Open Sans"/>
                <a:sym typeface="Open Sans"/>
              </a:rPr>
              <a:t>був</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на</a:t>
            </a:r>
            <a:r>
              <a:rPr lang="en-US" sz="1600" kern="0" dirty="0">
                <a:solidFill>
                  <a:srgbClr val="FFFFFF"/>
                </a:solidFill>
                <a:latin typeface="Open Sans"/>
                <a:ea typeface="Open Sans"/>
                <a:cs typeface="Open Sans"/>
                <a:sym typeface="Open Sans"/>
              </a:rPr>
              <a:t> 100% </a:t>
            </a:r>
            <a:r>
              <a:rPr lang="en-US" sz="1600" kern="0" dirty="0" err="1">
                <a:solidFill>
                  <a:srgbClr val="FFFFFF"/>
                </a:solidFill>
                <a:latin typeface="Open Sans"/>
                <a:ea typeface="Open Sans"/>
                <a:cs typeface="Open Sans"/>
                <a:sym typeface="Open Sans"/>
              </a:rPr>
              <a:t>нижчим</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за</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базовий</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рівень</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інфікування</a:t>
            </a:r>
            <a:r>
              <a:rPr lang="en-US" sz="1600" kern="0" dirty="0">
                <a:solidFill>
                  <a:srgbClr val="FFFFFF"/>
                </a:solidFill>
                <a:latin typeface="Open Sans"/>
                <a:ea typeface="Open Sans"/>
                <a:cs typeface="Open Sans"/>
                <a:sym typeface="Open Sans"/>
              </a:rPr>
              <a:t> ВІЛ і </a:t>
            </a:r>
            <a:r>
              <a:rPr lang="en-US" sz="1600" kern="0" dirty="0" err="1">
                <a:solidFill>
                  <a:srgbClr val="FFFFFF"/>
                </a:solidFill>
                <a:latin typeface="Open Sans"/>
                <a:ea typeface="Open Sans"/>
                <a:cs typeface="Open Sans"/>
                <a:sym typeface="Open Sans"/>
              </a:rPr>
              <a:t>на</a:t>
            </a:r>
            <a:r>
              <a:rPr lang="en-US" sz="1600" kern="0" dirty="0">
                <a:solidFill>
                  <a:srgbClr val="FFFFFF"/>
                </a:solidFill>
                <a:latin typeface="Open Sans"/>
                <a:ea typeface="Open Sans"/>
                <a:cs typeface="Open Sans"/>
                <a:sym typeface="Open Sans"/>
              </a:rPr>
              <a:t> 100% </a:t>
            </a:r>
            <a:r>
              <a:rPr lang="en-US" sz="1600" kern="0" dirty="0" err="1">
                <a:solidFill>
                  <a:srgbClr val="FFFFFF"/>
                </a:solidFill>
                <a:latin typeface="Open Sans"/>
                <a:ea typeface="Open Sans"/>
                <a:cs typeface="Open Sans"/>
                <a:sym typeface="Open Sans"/>
              </a:rPr>
              <a:t>нижчим</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за</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рівень</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інфікування</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серед</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осіб</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які</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отримували</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пероральну</a:t>
            </a:r>
            <a:r>
              <a:rPr lang="en-US" sz="1600" kern="0" dirty="0">
                <a:solidFill>
                  <a:srgbClr val="FFFFFF"/>
                </a:solidFill>
                <a:latin typeface="Open Sans"/>
                <a:ea typeface="Open Sans"/>
                <a:cs typeface="Open Sans"/>
                <a:sym typeface="Open Sans"/>
              </a:rPr>
              <a:t> </a:t>
            </a:r>
            <a:r>
              <a:rPr lang="uk-UA" sz="1600" kern="0" dirty="0">
                <a:solidFill>
                  <a:srgbClr val="FFFFFF"/>
                </a:solidFill>
                <a:latin typeface="Open Sans"/>
                <a:ea typeface="Open Sans"/>
                <a:cs typeface="Open Sans"/>
                <a:sym typeface="Open Sans"/>
              </a:rPr>
              <a:t>ДКП</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на</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основі</a:t>
            </a:r>
            <a:r>
              <a:rPr lang="en-US" sz="1600" kern="0" dirty="0">
                <a:solidFill>
                  <a:srgbClr val="FFFFFF"/>
                </a:solidFill>
                <a:latin typeface="Open Sans"/>
                <a:ea typeface="Open Sans"/>
                <a:cs typeface="Open Sans"/>
                <a:sym typeface="Open Sans"/>
              </a:rPr>
              <a:t> TDF.</a:t>
            </a:r>
            <a:endParaRPr sz="733" kern="0" dirty="0">
              <a:solidFill>
                <a:srgbClr val="000000"/>
              </a:solidFill>
              <a:latin typeface="Arial"/>
              <a:cs typeface="Arial"/>
              <a:sym typeface="Arial"/>
            </a:endParaRPr>
          </a:p>
          <a:p>
            <a:pPr defTabSz="609630">
              <a:lnSpc>
                <a:spcPct val="140013"/>
              </a:lnSpc>
              <a:buClr>
                <a:srgbClr val="000000"/>
              </a:buClr>
            </a:pPr>
            <a:r>
              <a:rPr lang="en-US" sz="1600" kern="0" dirty="0">
                <a:solidFill>
                  <a:srgbClr val="FFFFFF"/>
                </a:solidFill>
                <a:latin typeface="Open Sans"/>
                <a:ea typeface="Open Sans"/>
                <a:cs typeface="Open Sans"/>
                <a:sym typeface="Open Sans"/>
              </a:rPr>
              <a:t>ЧОЛОВІКИ-ЦІСГЕНДЕРИ, ЖІНКИ-ТРАНСГЕНДЕРИ, ЧОЛОВІКИ-ТРАНСГЕНДЕРИ ТА ОСОБИ НЕБІНАРНОЇ ГЕНДЕРНОЇ ІДЕНТИФІКАЦІЇ:</a:t>
            </a:r>
            <a:endParaRPr sz="733" kern="0" dirty="0">
              <a:solidFill>
                <a:srgbClr val="000000"/>
              </a:solidFill>
              <a:latin typeface="Arial"/>
              <a:cs typeface="Arial"/>
              <a:sym typeface="Arial"/>
            </a:endParaRPr>
          </a:p>
          <a:p>
            <a:pPr marL="429579" lvl="1" indent="-214789" defTabSz="609630">
              <a:lnSpc>
                <a:spcPct val="140013"/>
              </a:lnSpc>
              <a:buClr>
                <a:srgbClr val="FFFFFF"/>
              </a:buClr>
              <a:buSzPts val="2984"/>
              <a:buFont typeface="Arial"/>
              <a:buChar char="•"/>
            </a:pPr>
            <a:r>
              <a:rPr lang="en-US" sz="1600" kern="0" dirty="0" err="1">
                <a:solidFill>
                  <a:srgbClr val="FFFFFF"/>
                </a:solidFill>
                <a:latin typeface="Open Sans"/>
                <a:ea typeface="Open Sans"/>
                <a:cs typeface="Open Sans"/>
                <a:sym typeface="Open Sans"/>
              </a:rPr>
              <a:t>Рівень</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інфікування</a:t>
            </a:r>
            <a:r>
              <a:rPr lang="en-US" sz="1600" kern="0" dirty="0">
                <a:solidFill>
                  <a:srgbClr val="FFFFFF"/>
                </a:solidFill>
                <a:latin typeface="Open Sans"/>
                <a:ea typeface="Open Sans"/>
                <a:cs typeface="Open Sans"/>
                <a:sym typeface="Open Sans"/>
              </a:rPr>
              <a:t> ВІЛ </a:t>
            </a:r>
            <a:r>
              <a:rPr lang="en-US" sz="1600" kern="0" dirty="0" err="1">
                <a:solidFill>
                  <a:srgbClr val="FFFFFF"/>
                </a:solidFill>
                <a:latin typeface="Open Sans"/>
                <a:ea typeface="Open Sans"/>
                <a:cs typeface="Open Sans"/>
                <a:sym typeface="Open Sans"/>
              </a:rPr>
              <a:t>серед</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осіб</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які</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використовували</a:t>
            </a:r>
            <a:r>
              <a:rPr lang="en-US" sz="1600" kern="0" dirty="0">
                <a:solidFill>
                  <a:srgbClr val="FFFFFF"/>
                </a:solidFill>
                <a:latin typeface="Open Sans"/>
                <a:ea typeface="Open Sans"/>
                <a:cs typeface="Open Sans"/>
                <a:sym typeface="Open Sans"/>
              </a:rPr>
              <a:t> LEN, </a:t>
            </a:r>
            <a:r>
              <a:rPr lang="en-US" sz="1600" kern="0" dirty="0" err="1">
                <a:solidFill>
                  <a:srgbClr val="FFFFFF"/>
                </a:solidFill>
                <a:latin typeface="Open Sans"/>
                <a:ea typeface="Open Sans"/>
                <a:cs typeface="Open Sans"/>
                <a:sym typeface="Open Sans"/>
              </a:rPr>
              <a:t>був</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на</a:t>
            </a:r>
            <a:r>
              <a:rPr lang="en-US" sz="1600" kern="0" dirty="0">
                <a:solidFill>
                  <a:srgbClr val="FFFFFF"/>
                </a:solidFill>
                <a:latin typeface="Open Sans"/>
                <a:ea typeface="Open Sans"/>
                <a:cs typeface="Open Sans"/>
                <a:sym typeface="Open Sans"/>
              </a:rPr>
              <a:t> 96% </a:t>
            </a:r>
            <a:r>
              <a:rPr lang="en-US" sz="1600" kern="0" dirty="0" err="1">
                <a:solidFill>
                  <a:srgbClr val="FFFFFF"/>
                </a:solidFill>
                <a:latin typeface="Open Sans"/>
                <a:ea typeface="Open Sans"/>
                <a:cs typeface="Open Sans"/>
                <a:sym typeface="Open Sans"/>
              </a:rPr>
              <a:t>нижчим</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за</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базовий</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рівень</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інфікування</a:t>
            </a:r>
            <a:r>
              <a:rPr lang="en-US" sz="1600" kern="0" dirty="0">
                <a:solidFill>
                  <a:srgbClr val="FFFFFF"/>
                </a:solidFill>
                <a:latin typeface="Open Sans"/>
                <a:ea typeface="Open Sans"/>
                <a:cs typeface="Open Sans"/>
                <a:sym typeface="Open Sans"/>
              </a:rPr>
              <a:t> ВІЛ і </a:t>
            </a:r>
            <a:r>
              <a:rPr lang="en-US" sz="1600" kern="0" dirty="0" err="1">
                <a:solidFill>
                  <a:srgbClr val="FFFFFF"/>
                </a:solidFill>
                <a:latin typeface="Open Sans"/>
                <a:ea typeface="Open Sans"/>
                <a:cs typeface="Open Sans"/>
                <a:sym typeface="Open Sans"/>
              </a:rPr>
              <a:t>на</a:t>
            </a:r>
            <a:r>
              <a:rPr lang="en-US" sz="1600" kern="0" dirty="0">
                <a:solidFill>
                  <a:srgbClr val="FFFFFF"/>
                </a:solidFill>
                <a:latin typeface="Open Sans"/>
                <a:ea typeface="Open Sans"/>
                <a:cs typeface="Open Sans"/>
                <a:sym typeface="Open Sans"/>
              </a:rPr>
              <a:t> 89% </a:t>
            </a:r>
            <a:r>
              <a:rPr lang="en-US" sz="1600" kern="0" dirty="0" err="1">
                <a:solidFill>
                  <a:srgbClr val="FFFFFF"/>
                </a:solidFill>
                <a:latin typeface="Open Sans"/>
                <a:ea typeface="Open Sans"/>
                <a:cs typeface="Open Sans"/>
                <a:sym typeface="Open Sans"/>
              </a:rPr>
              <a:t>нижчим</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ніж</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серед</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осіб</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які</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отримували</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пероральну</a:t>
            </a:r>
            <a:r>
              <a:rPr lang="en-US" sz="1600" kern="0" dirty="0">
                <a:solidFill>
                  <a:srgbClr val="FFFFFF"/>
                </a:solidFill>
                <a:latin typeface="Open Sans"/>
                <a:ea typeface="Open Sans"/>
                <a:cs typeface="Open Sans"/>
                <a:sym typeface="Open Sans"/>
              </a:rPr>
              <a:t> </a:t>
            </a:r>
            <a:r>
              <a:rPr lang="uk-UA" sz="1600" kern="0" dirty="0">
                <a:solidFill>
                  <a:srgbClr val="FFFFFF"/>
                </a:solidFill>
                <a:latin typeface="Open Sans"/>
                <a:ea typeface="Open Sans"/>
                <a:cs typeface="Open Sans"/>
                <a:sym typeface="Open Sans"/>
              </a:rPr>
              <a:t>ДКП</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на</a:t>
            </a:r>
            <a:r>
              <a:rPr lang="en-US" sz="1600" kern="0" dirty="0">
                <a:solidFill>
                  <a:srgbClr val="FFFFFF"/>
                </a:solidFill>
                <a:latin typeface="Open Sans"/>
                <a:ea typeface="Open Sans"/>
                <a:cs typeface="Open Sans"/>
                <a:sym typeface="Open Sans"/>
              </a:rPr>
              <a:t> </a:t>
            </a:r>
            <a:r>
              <a:rPr lang="en-US" sz="1600" kern="0" dirty="0" err="1">
                <a:solidFill>
                  <a:srgbClr val="FFFFFF"/>
                </a:solidFill>
                <a:latin typeface="Open Sans"/>
                <a:ea typeface="Open Sans"/>
                <a:cs typeface="Open Sans"/>
                <a:sym typeface="Open Sans"/>
              </a:rPr>
              <a:t>основі</a:t>
            </a:r>
            <a:r>
              <a:rPr lang="en-US" sz="1600" kern="0" dirty="0">
                <a:solidFill>
                  <a:srgbClr val="FFFFFF"/>
                </a:solidFill>
                <a:latin typeface="Open Sans"/>
                <a:ea typeface="Open Sans"/>
                <a:cs typeface="Open Sans"/>
                <a:sym typeface="Open Sans"/>
              </a:rPr>
              <a:t> TDF. </a:t>
            </a:r>
            <a:endParaRPr sz="733" kern="0" dirty="0">
              <a:solidFill>
                <a:srgbClr val="000000"/>
              </a:solidFill>
              <a:latin typeface="Arial"/>
              <a:cs typeface="Arial"/>
              <a:sym typeface="Arial"/>
            </a:endParaRPr>
          </a:p>
        </p:txBody>
      </p:sp>
      <p:grpSp>
        <p:nvGrpSpPr>
          <p:cNvPr id="648" name="Google Shape;648;p44"/>
          <p:cNvGrpSpPr/>
          <p:nvPr/>
        </p:nvGrpSpPr>
        <p:grpSpPr>
          <a:xfrm>
            <a:off x="546989" y="3096570"/>
            <a:ext cx="2533095" cy="3075630"/>
            <a:chOff x="0" y="190942"/>
            <a:chExt cx="5066190" cy="6151260"/>
          </a:xfrm>
        </p:grpSpPr>
        <p:sp>
          <p:nvSpPr>
            <p:cNvPr id="649" name="Google Shape;649;p44"/>
            <p:cNvSpPr/>
            <p:nvPr/>
          </p:nvSpPr>
          <p:spPr>
            <a:xfrm rot="10800000" flipH="1">
              <a:off x="0" y="1711079"/>
              <a:ext cx="4596390" cy="4631123"/>
            </a:xfrm>
            <a:custGeom>
              <a:avLst/>
              <a:gdLst/>
              <a:ahLst/>
              <a:cxnLst/>
              <a:rect l="l" t="t" r="r" b="b"/>
              <a:pathLst>
                <a:path w="4596390" h="4631123" extrusionOk="0">
                  <a:moveTo>
                    <a:pt x="4596390" y="0"/>
                  </a:moveTo>
                  <a:lnTo>
                    <a:pt x="0" y="0"/>
                  </a:lnTo>
                  <a:lnTo>
                    <a:pt x="0" y="4631123"/>
                  </a:lnTo>
                  <a:lnTo>
                    <a:pt x="4596390" y="4631123"/>
                  </a:lnTo>
                  <a:lnTo>
                    <a:pt x="459639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650" name="Google Shape;650;p44"/>
            <p:cNvSpPr txBox="1"/>
            <p:nvPr/>
          </p:nvSpPr>
          <p:spPr>
            <a:xfrm>
              <a:off x="1276420" y="3202880"/>
              <a:ext cx="1458210" cy="1063880"/>
            </a:xfrm>
            <a:prstGeom prst="rect">
              <a:avLst/>
            </a:prstGeom>
            <a:noFill/>
            <a:ln>
              <a:noFill/>
            </a:ln>
          </p:spPr>
          <p:txBody>
            <a:bodyPr spcFirstLastPara="1" wrap="square" lIns="0" tIns="0" rIns="0" bIns="0" anchor="t" anchorCtr="0">
              <a:spAutoFit/>
            </a:bodyPr>
            <a:lstStyle/>
            <a:p>
              <a:pPr algn="ctr" defTabSz="609630">
                <a:lnSpc>
                  <a:spcPct val="139994"/>
                </a:lnSpc>
                <a:buClr>
                  <a:srgbClr val="000000"/>
                </a:buClr>
              </a:pPr>
              <a:r>
                <a:rPr lang="en-US" sz="2469" kern="0">
                  <a:solidFill>
                    <a:srgbClr val="F36B2B"/>
                  </a:solidFill>
                  <a:latin typeface="Arial"/>
                  <a:ea typeface="Arial"/>
                  <a:cs typeface="Arial"/>
                  <a:sym typeface="Arial"/>
                </a:rPr>
                <a:t>L</a:t>
              </a:r>
              <a:endParaRPr sz="933" kern="0">
                <a:solidFill>
                  <a:srgbClr val="000000"/>
                </a:solidFill>
                <a:latin typeface="Arial"/>
                <a:cs typeface="Arial"/>
                <a:sym typeface="Arial"/>
              </a:endParaRPr>
            </a:p>
          </p:txBody>
        </p:sp>
        <p:sp>
          <p:nvSpPr>
            <p:cNvPr id="651" name="Google Shape;651;p44"/>
            <p:cNvSpPr/>
            <p:nvPr/>
          </p:nvSpPr>
          <p:spPr>
            <a:xfrm rot="9001455">
              <a:off x="2434366" y="566402"/>
              <a:ext cx="2631824" cy="3109984"/>
            </a:xfrm>
            <a:custGeom>
              <a:avLst/>
              <a:gdLst/>
              <a:ahLst/>
              <a:cxnLst/>
              <a:rect l="l" t="t" r="r" b="b"/>
              <a:pathLst>
                <a:path w="2631824" h="3109984" extrusionOk="0">
                  <a:moveTo>
                    <a:pt x="0" y="0"/>
                  </a:moveTo>
                  <a:lnTo>
                    <a:pt x="2631824" y="0"/>
                  </a:lnTo>
                  <a:lnTo>
                    <a:pt x="2631824" y="3109984"/>
                  </a:lnTo>
                  <a:lnTo>
                    <a:pt x="0" y="3109984"/>
                  </a:lnTo>
                  <a:lnTo>
                    <a:pt x="0" y="0"/>
                  </a:lnTo>
                  <a:close/>
                </a:path>
              </a:pathLst>
            </a:custGeom>
            <a:blipFill rotWithShape="1">
              <a:blip r:embed="rId5" cstate="email">
                <a:alphaModFix/>
                <a:extLst>
                  <a:ext uri="{28A0092B-C50C-407E-A947-70E740481C1C}">
                    <a14:useLocalDpi xmlns:a14="http://schemas.microsoft.com/office/drawing/2010/main"/>
                  </a:ext>
                </a:extLst>
              </a:blip>
              <a:stretch>
                <a:fillRect/>
              </a:stretch>
            </a:blipFill>
            <a:ln>
              <a:noFill/>
            </a:ln>
          </p:spPr>
        </p:sp>
        <p:sp>
          <p:nvSpPr>
            <p:cNvPr id="652" name="Google Shape;652;p44"/>
            <p:cNvSpPr/>
            <p:nvPr/>
          </p:nvSpPr>
          <p:spPr>
            <a:xfrm rot="-8500143">
              <a:off x="2968510" y="190942"/>
              <a:ext cx="1163839" cy="1576985"/>
            </a:xfrm>
            <a:custGeom>
              <a:avLst/>
              <a:gdLst/>
              <a:ahLst/>
              <a:cxnLst/>
              <a:rect l="l" t="t" r="r" b="b"/>
              <a:pathLst>
                <a:path w="1163839" h="1576985" extrusionOk="0">
                  <a:moveTo>
                    <a:pt x="0" y="0"/>
                  </a:moveTo>
                  <a:lnTo>
                    <a:pt x="1163839" y="0"/>
                  </a:lnTo>
                  <a:lnTo>
                    <a:pt x="1163839" y="1576985"/>
                  </a:lnTo>
                  <a:lnTo>
                    <a:pt x="0" y="1576985"/>
                  </a:lnTo>
                  <a:lnTo>
                    <a:pt x="0" y="0"/>
                  </a:lnTo>
                  <a:close/>
                </a:path>
              </a:pathLst>
            </a:custGeom>
            <a:blipFill rotWithShape="1">
              <a:blip r:embed="rId6" cstate="email">
                <a:alphaModFix/>
                <a:extLst>
                  <a:ext uri="{28A0092B-C50C-407E-A947-70E740481C1C}">
                    <a14:useLocalDpi xmlns:a14="http://schemas.microsoft.com/office/drawing/2010/main"/>
                  </a:ext>
                </a:extLst>
              </a:blip>
              <a:stretch>
                <a:fillRect/>
              </a:stretch>
            </a:blipFill>
            <a:ln>
              <a:noFill/>
            </a:ln>
          </p:spPr>
        </p:sp>
      </p:grpSp>
      <p:sp>
        <p:nvSpPr>
          <p:cNvPr id="653" name="Google Shape;653;p44"/>
          <p:cNvSpPr txBox="1"/>
          <p:nvPr/>
        </p:nvSpPr>
        <p:spPr>
          <a:xfrm>
            <a:off x="546989" y="1048043"/>
            <a:ext cx="11385407" cy="1034129"/>
          </a:xfrm>
          <a:prstGeom prst="rect">
            <a:avLst/>
          </a:prstGeom>
          <a:noFill/>
          <a:ln>
            <a:noFill/>
          </a:ln>
        </p:spPr>
        <p:txBody>
          <a:bodyPr spcFirstLastPara="1" wrap="square" lIns="0" tIns="0" rIns="0" bIns="0" anchor="t" anchorCtr="0">
            <a:spAutoFit/>
          </a:bodyPr>
          <a:lstStyle/>
          <a:p>
            <a:pPr defTabSz="609630">
              <a:lnSpc>
                <a:spcPct val="140021"/>
              </a:lnSpc>
              <a:buClr>
                <a:srgbClr val="000000"/>
              </a:buClr>
            </a:pPr>
            <a:r>
              <a:rPr lang="en-US" sz="1600" kern="0" dirty="0" err="1">
                <a:solidFill>
                  <a:srgbClr val="000000"/>
                </a:solidFill>
                <a:latin typeface="Open Sans"/>
                <a:ea typeface="Open Sans"/>
                <a:cs typeface="Open Sans"/>
                <a:sym typeface="Open Sans"/>
              </a:rPr>
              <a:t>Клінічні</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випробування</a:t>
            </a:r>
            <a:r>
              <a:rPr lang="en-US" sz="1600" kern="0" dirty="0">
                <a:solidFill>
                  <a:srgbClr val="000000"/>
                </a:solidFill>
                <a:latin typeface="Open Sans"/>
                <a:ea typeface="Open Sans"/>
                <a:cs typeface="Open Sans"/>
                <a:sym typeface="Open Sans"/>
              </a:rPr>
              <a:t> LEN, </a:t>
            </a:r>
            <a:r>
              <a:rPr lang="en-US" sz="1600" kern="0" dirty="0" err="1">
                <a:solidFill>
                  <a:srgbClr val="000000"/>
                </a:solidFill>
                <a:latin typeface="Open Sans"/>
                <a:ea typeface="Open Sans"/>
                <a:cs typeface="Open Sans"/>
                <a:sym typeface="Open Sans"/>
              </a:rPr>
              <a:t>проведені</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серед</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різних</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груп</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населення</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порівнювали</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рівень</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інфікування</a:t>
            </a:r>
            <a:r>
              <a:rPr lang="en-US" sz="1600" kern="0" dirty="0">
                <a:solidFill>
                  <a:srgbClr val="000000"/>
                </a:solidFill>
                <a:latin typeface="Open Sans"/>
                <a:ea typeface="Open Sans"/>
                <a:cs typeface="Open Sans"/>
                <a:sym typeface="Open Sans"/>
              </a:rPr>
              <a:t> ВІЛ </a:t>
            </a:r>
            <a:r>
              <a:rPr lang="en-US" sz="1600" kern="0" dirty="0" err="1">
                <a:solidFill>
                  <a:srgbClr val="000000"/>
                </a:solidFill>
                <a:latin typeface="Open Sans"/>
                <a:ea typeface="Open Sans"/>
                <a:cs typeface="Open Sans"/>
                <a:sym typeface="Open Sans"/>
              </a:rPr>
              <a:t>серед</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осіб</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які</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отримували</a:t>
            </a:r>
            <a:r>
              <a:rPr lang="en-US" sz="1600" kern="0" dirty="0">
                <a:solidFill>
                  <a:srgbClr val="000000"/>
                </a:solidFill>
                <a:latin typeface="Open Sans"/>
                <a:ea typeface="Open Sans"/>
                <a:cs typeface="Open Sans"/>
                <a:sym typeface="Open Sans"/>
              </a:rPr>
              <a:t> LEN, </a:t>
            </a:r>
            <a:r>
              <a:rPr lang="en-US" sz="1600" kern="0" dirty="0" err="1">
                <a:solidFill>
                  <a:srgbClr val="000000"/>
                </a:solidFill>
                <a:latin typeface="Open Sans"/>
                <a:ea typeface="Open Sans"/>
                <a:cs typeface="Open Sans"/>
                <a:sym typeface="Open Sans"/>
              </a:rPr>
              <a:t>двома</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способами</a:t>
            </a:r>
            <a:r>
              <a:rPr lang="en-US" sz="1600" kern="0" dirty="0">
                <a:solidFill>
                  <a:srgbClr val="000000"/>
                </a:solidFill>
                <a:latin typeface="Open Sans"/>
                <a:ea typeface="Open Sans"/>
                <a:cs typeface="Open Sans"/>
                <a:sym typeface="Open Sans"/>
              </a:rPr>
              <a:t>: 1) з </a:t>
            </a:r>
            <a:r>
              <a:rPr lang="en-US" sz="1600" kern="0" dirty="0" err="1">
                <a:solidFill>
                  <a:srgbClr val="000000"/>
                </a:solidFill>
                <a:latin typeface="Open Sans"/>
                <a:ea typeface="Open Sans"/>
                <a:cs typeface="Open Sans"/>
                <a:sym typeface="Open Sans"/>
              </a:rPr>
              <a:t>фоновим</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рівнем</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інфікування</a:t>
            </a:r>
            <a:r>
              <a:rPr lang="en-US" sz="1600" kern="0" dirty="0">
                <a:solidFill>
                  <a:srgbClr val="000000"/>
                </a:solidFill>
                <a:latin typeface="Open Sans"/>
                <a:ea typeface="Open Sans"/>
                <a:cs typeface="Open Sans"/>
                <a:sym typeface="Open Sans"/>
              </a:rPr>
              <a:t> ВІЛ </a:t>
            </a:r>
            <a:r>
              <a:rPr lang="en-US" sz="1600" kern="0" dirty="0" err="1">
                <a:solidFill>
                  <a:srgbClr val="000000"/>
                </a:solidFill>
                <a:latin typeface="Open Sans"/>
                <a:ea typeface="Open Sans"/>
                <a:cs typeface="Open Sans"/>
                <a:sym typeface="Open Sans"/>
              </a:rPr>
              <a:t>замість</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плацебо</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та</a:t>
            </a:r>
            <a:r>
              <a:rPr lang="en-US" sz="1600" kern="0" dirty="0">
                <a:solidFill>
                  <a:srgbClr val="000000"/>
                </a:solidFill>
                <a:latin typeface="Open Sans"/>
                <a:ea typeface="Open Sans"/>
                <a:cs typeface="Open Sans"/>
                <a:sym typeface="Open Sans"/>
              </a:rPr>
              <a:t> 2) з </a:t>
            </a:r>
            <a:r>
              <a:rPr lang="en-US" sz="1600" kern="0" dirty="0" err="1">
                <a:solidFill>
                  <a:srgbClr val="000000"/>
                </a:solidFill>
                <a:latin typeface="Open Sans"/>
                <a:ea typeface="Open Sans"/>
                <a:cs typeface="Open Sans"/>
                <a:sym typeface="Open Sans"/>
              </a:rPr>
              <a:t>рівнем</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інфікування</a:t>
            </a:r>
            <a:r>
              <a:rPr lang="en-US" sz="1600" kern="0" dirty="0">
                <a:solidFill>
                  <a:srgbClr val="000000"/>
                </a:solidFill>
                <a:latin typeface="Open Sans"/>
                <a:ea typeface="Open Sans"/>
                <a:cs typeface="Open Sans"/>
                <a:sym typeface="Open Sans"/>
              </a:rPr>
              <a:t> ВІЛ </a:t>
            </a:r>
            <a:r>
              <a:rPr lang="en-US" sz="1600" kern="0" dirty="0" err="1">
                <a:solidFill>
                  <a:srgbClr val="000000"/>
                </a:solidFill>
                <a:latin typeface="Open Sans"/>
                <a:ea typeface="Open Sans"/>
                <a:cs typeface="Open Sans"/>
                <a:sym typeface="Open Sans"/>
              </a:rPr>
              <a:t>серед</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осіб</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які</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були</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рандомізовані</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для</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отримання</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пероральної</a:t>
            </a:r>
            <a:r>
              <a:rPr lang="en-US" sz="1600" kern="0" dirty="0">
                <a:solidFill>
                  <a:srgbClr val="000000"/>
                </a:solidFill>
                <a:latin typeface="Open Sans"/>
                <a:ea typeface="Open Sans"/>
                <a:cs typeface="Open Sans"/>
                <a:sym typeface="Open Sans"/>
              </a:rPr>
              <a:t> </a:t>
            </a:r>
            <a:r>
              <a:rPr lang="uk-UA" sz="1600" kern="0" dirty="0">
                <a:solidFill>
                  <a:srgbClr val="000000"/>
                </a:solidFill>
                <a:latin typeface="Open Sans"/>
                <a:ea typeface="Open Sans"/>
                <a:cs typeface="Open Sans"/>
                <a:sym typeface="Open Sans"/>
              </a:rPr>
              <a:t>ДКП</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на</a:t>
            </a:r>
            <a:r>
              <a:rPr lang="en-US" sz="1600" kern="0" dirty="0">
                <a:solidFill>
                  <a:srgbClr val="000000"/>
                </a:solidFill>
                <a:latin typeface="Open Sans"/>
                <a:ea typeface="Open Sans"/>
                <a:cs typeface="Open Sans"/>
                <a:sym typeface="Open Sans"/>
              </a:rPr>
              <a:t> </a:t>
            </a:r>
            <a:r>
              <a:rPr lang="en-US" sz="1600" kern="0" dirty="0" err="1">
                <a:solidFill>
                  <a:srgbClr val="000000"/>
                </a:solidFill>
                <a:latin typeface="Open Sans"/>
                <a:ea typeface="Open Sans"/>
                <a:cs typeface="Open Sans"/>
                <a:sym typeface="Open Sans"/>
              </a:rPr>
              <a:t>основі</a:t>
            </a:r>
            <a:r>
              <a:rPr lang="en-US" sz="1600" kern="0" dirty="0">
                <a:solidFill>
                  <a:srgbClr val="000000"/>
                </a:solidFill>
                <a:latin typeface="Open Sans"/>
                <a:ea typeface="Open Sans"/>
                <a:cs typeface="Open Sans"/>
                <a:sym typeface="Open Sans"/>
              </a:rPr>
              <a:t> TDF. </a:t>
            </a:r>
            <a:endParaRPr sz="800" kern="0" dirty="0">
              <a:solidFill>
                <a:srgbClr val="000000"/>
              </a:solidFill>
              <a:latin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658" name="Google Shape;658;p45"/>
          <p:cNvSpPr/>
          <p:nvPr/>
        </p:nvSpPr>
        <p:spPr>
          <a:xfrm>
            <a:off x="-159895" y="1310762"/>
            <a:ext cx="11962151" cy="5268474"/>
          </a:xfrm>
          <a:custGeom>
            <a:avLst/>
            <a:gdLst/>
            <a:ahLst/>
            <a:cxnLst/>
            <a:rect l="l" t="t" r="r" b="b"/>
            <a:pathLst>
              <a:path w="28464719" h="9037548" extrusionOk="0">
                <a:moveTo>
                  <a:pt x="0" y="0"/>
                </a:moveTo>
                <a:lnTo>
                  <a:pt x="28464719" y="0"/>
                </a:lnTo>
                <a:lnTo>
                  <a:pt x="28464719" y="9037548"/>
                </a:lnTo>
                <a:lnTo>
                  <a:pt x="0" y="9037548"/>
                </a:lnTo>
                <a:lnTo>
                  <a:pt x="0" y="0"/>
                </a:lnTo>
                <a:close/>
              </a:path>
            </a:pathLst>
          </a:custGeom>
          <a:blipFill rotWithShape="1">
            <a:blip r:embed="rId3">
              <a:alphaModFix/>
            </a:blip>
            <a:stretch>
              <a:fillRect/>
            </a:stretch>
          </a:blipFill>
          <a:ln>
            <a:noFill/>
          </a:ln>
        </p:spPr>
      </p:sp>
      <p:sp>
        <p:nvSpPr>
          <p:cNvPr id="659" name="Google Shape;659;p45"/>
          <p:cNvSpPr txBox="1"/>
          <p:nvPr/>
        </p:nvSpPr>
        <p:spPr>
          <a:xfrm>
            <a:off x="485931" y="2038073"/>
            <a:ext cx="10820400" cy="3509422"/>
          </a:xfrm>
          <a:prstGeom prst="rect">
            <a:avLst/>
          </a:prstGeom>
          <a:noFill/>
          <a:ln>
            <a:noFill/>
          </a:ln>
        </p:spPr>
        <p:txBody>
          <a:bodyPr spcFirstLastPara="1" wrap="square" lIns="0" tIns="0" rIns="0" bIns="0" anchor="t" anchorCtr="0">
            <a:spAutoFit/>
          </a:bodyPr>
          <a:lstStyle/>
          <a:p>
            <a:pPr defTabSz="609630">
              <a:lnSpc>
                <a:spcPct val="140004"/>
              </a:lnSpc>
              <a:buClr>
                <a:srgbClr val="000000"/>
              </a:buClr>
            </a:pPr>
            <a:r>
              <a:rPr lang="en-US" sz="2715" kern="0" dirty="0" err="1">
                <a:solidFill>
                  <a:srgbClr val="FFFFFF"/>
                </a:solidFill>
                <a:latin typeface="Open Sans"/>
                <a:ea typeface="Open Sans"/>
                <a:cs typeface="Open Sans"/>
                <a:sym typeface="Open Sans"/>
              </a:rPr>
              <a:t>Особи</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які</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вживають</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ін'єкційні</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наркотики</a:t>
            </a:r>
            <a:r>
              <a:rPr lang="en-US" sz="2715" kern="0" dirty="0">
                <a:solidFill>
                  <a:srgbClr val="FFFFFF"/>
                </a:solidFill>
                <a:latin typeface="Open Sans"/>
                <a:ea typeface="Open Sans"/>
                <a:cs typeface="Open Sans"/>
                <a:sym typeface="Open Sans"/>
              </a:rPr>
              <a:t> (PWID), </a:t>
            </a:r>
            <a:r>
              <a:rPr lang="en-US" sz="2715" kern="0" dirty="0" err="1">
                <a:solidFill>
                  <a:srgbClr val="FFFFFF"/>
                </a:solidFill>
                <a:latin typeface="Open Sans"/>
                <a:ea typeface="Open Sans"/>
                <a:cs typeface="Open Sans"/>
                <a:sym typeface="Open Sans"/>
              </a:rPr>
              <a:t>не</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були</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прямо</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включені</a:t>
            </a:r>
            <a:r>
              <a:rPr lang="en-US" sz="2715" kern="0" dirty="0">
                <a:solidFill>
                  <a:srgbClr val="FFFFFF"/>
                </a:solidFill>
                <a:latin typeface="Open Sans"/>
                <a:ea typeface="Open Sans"/>
                <a:cs typeface="Open Sans"/>
                <a:sym typeface="Open Sans"/>
              </a:rPr>
              <a:t> в </a:t>
            </a:r>
            <a:r>
              <a:rPr lang="en-US" sz="2715" kern="0" dirty="0" err="1">
                <a:solidFill>
                  <a:srgbClr val="FFFFFF"/>
                </a:solidFill>
                <a:latin typeface="Open Sans"/>
                <a:ea typeface="Open Sans"/>
                <a:cs typeface="Open Sans"/>
                <a:sym typeface="Open Sans"/>
              </a:rPr>
              <a:t>дослідні</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випробування</a:t>
            </a:r>
            <a:r>
              <a:rPr lang="en-US" sz="2715" kern="0" dirty="0">
                <a:solidFill>
                  <a:srgbClr val="FFFFFF"/>
                </a:solidFill>
                <a:latin typeface="Open Sans"/>
                <a:ea typeface="Open Sans"/>
                <a:cs typeface="Open Sans"/>
                <a:sym typeface="Open Sans"/>
              </a:rPr>
              <a:t> LEN, </a:t>
            </a:r>
            <a:r>
              <a:rPr lang="en-US" sz="2715" kern="0" dirty="0" err="1">
                <a:solidFill>
                  <a:srgbClr val="FFFFFF"/>
                </a:solidFill>
                <a:latin typeface="Open Sans"/>
                <a:ea typeface="Open Sans"/>
                <a:cs typeface="Open Sans"/>
                <a:sym typeface="Open Sans"/>
              </a:rPr>
              <a:t>але</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наявні</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дані</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про</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рівень</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наркотиків</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свідчать</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про</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те</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що</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наркотики</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які</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зазвичай</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вживаються</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ін'єкційно</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ймовірно</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не</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впливають</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на</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рівні</a:t>
            </a:r>
            <a:r>
              <a:rPr lang="en-US" sz="2715" kern="0" dirty="0">
                <a:solidFill>
                  <a:srgbClr val="FFFFFF"/>
                </a:solidFill>
                <a:latin typeface="Open Sans"/>
                <a:ea typeface="Open Sans"/>
                <a:cs typeface="Open Sans"/>
                <a:sym typeface="Open Sans"/>
              </a:rPr>
              <a:t> LEN. </a:t>
            </a:r>
            <a:r>
              <a:rPr lang="en-US" sz="2715" kern="0" dirty="0" err="1">
                <a:solidFill>
                  <a:srgbClr val="FFFFFF"/>
                </a:solidFill>
                <a:latin typeface="Open Sans"/>
                <a:ea typeface="Open Sans"/>
                <a:cs typeface="Open Sans"/>
                <a:sym typeface="Open Sans"/>
              </a:rPr>
              <a:t>Триває</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дослідження</a:t>
            </a:r>
            <a:r>
              <a:rPr lang="en-US" sz="2715" kern="0" dirty="0">
                <a:solidFill>
                  <a:srgbClr val="FFFFFF"/>
                </a:solidFill>
                <a:latin typeface="Open Sans"/>
                <a:ea typeface="Open Sans"/>
                <a:cs typeface="Open Sans"/>
                <a:sym typeface="Open Sans"/>
              </a:rPr>
              <a:t> з </a:t>
            </a:r>
            <a:r>
              <a:rPr lang="en-US" sz="2715" kern="0" dirty="0" err="1">
                <a:solidFill>
                  <a:srgbClr val="FFFFFF"/>
                </a:solidFill>
                <a:latin typeface="Open Sans"/>
                <a:ea typeface="Open Sans"/>
                <a:cs typeface="Open Sans"/>
                <a:sym typeface="Open Sans"/>
              </a:rPr>
              <a:t>метою</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порівняння</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рівнів</a:t>
            </a:r>
            <a:r>
              <a:rPr lang="en-US" sz="2715" kern="0" dirty="0">
                <a:solidFill>
                  <a:srgbClr val="FFFFFF"/>
                </a:solidFill>
                <a:latin typeface="Open Sans"/>
                <a:ea typeface="Open Sans"/>
                <a:cs typeface="Open Sans"/>
                <a:sym typeface="Open Sans"/>
              </a:rPr>
              <a:t> LEN у PWID з </a:t>
            </a:r>
            <a:r>
              <a:rPr lang="en-US" sz="2715" kern="0" dirty="0" err="1">
                <a:solidFill>
                  <a:srgbClr val="FFFFFF"/>
                </a:solidFill>
                <a:latin typeface="Open Sans"/>
                <a:ea typeface="Open Sans"/>
                <a:cs typeface="Open Sans"/>
                <a:sym typeface="Open Sans"/>
              </a:rPr>
              <a:t>іншими</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групами</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які</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могли</a:t>
            </a:r>
            <a:r>
              <a:rPr lang="en-US" sz="2715" kern="0" dirty="0">
                <a:solidFill>
                  <a:srgbClr val="FFFFFF"/>
                </a:solidFill>
                <a:latin typeface="Open Sans"/>
                <a:ea typeface="Open Sans"/>
                <a:cs typeface="Open Sans"/>
                <a:sym typeface="Open Sans"/>
              </a:rPr>
              <a:t> б </a:t>
            </a:r>
            <a:r>
              <a:rPr lang="en-US" sz="2715" kern="0" dirty="0" err="1">
                <a:solidFill>
                  <a:srgbClr val="FFFFFF"/>
                </a:solidFill>
                <a:latin typeface="Open Sans"/>
                <a:ea typeface="Open Sans"/>
                <a:cs typeface="Open Sans"/>
                <a:sym typeface="Open Sans"/>
              </a:rPr>
              <a:t>отримати</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користь</a:t>
            </a:r>
            <a:r>
              <a:rPr lang="en-US" sz="2715" kern="0" dirty="0">
                <a:solidFill>
                  <a:srgbClr val="FFFFFF"/>
                </a:solidFill>
                <a:latin typeface="Open Sans"/>
                <a:ea typeface="Open Sans"/>
                <a:cs typeface="Open Sans"/>
                <a:sym typeface="Open Sans"/>
              </a:rPr>
              <a:t> </a:t>
            </a:r>
            <a:r>
              <a:rPr lang="en-US" sz="2715" kern="0" dirty="0" err="1">
                <a:solidFill>
                  <a:srgbClr val="FFFFFF"/>
                </a:solidFill>
                <a:latin typeface="Open Sans"/>
                <a:ea typeface="Open Sans"/>
                <a:cs typeface="Open Sans"/>
                <a:sym typeface="Open Sans"/>
              </a:rPr>
              <a:t>від</a:t>
            </a:r>
            <a:r>
              <a:rPr lang="en-US" sz="2715" kern="0" dirty="0">
                <a:solidFill>
                  <a:srgbClr val="FFFFFF"/>
                </a:solidFill>
                <a:latin typeface="Open Sans"/>
                <a:ea typeface="Open Sans"/>
                <a:cs typeface="Open Sans"/>
                <a:sym typeface="Open Sans"/>
              </a:rPr>
              <a:t> </a:t>
            </a:r>
            <a:r>
              <a:rPr lang="uk-UA" sz="2715" kern="0" dirty="0">
                <a:solidFill>
                  <a:srgbClr val="FFFFFF"/>
                </a:solidFill>
                <a:latin typeface="Open Sans"/>
                <a:ea typeface="Open Sans"/>
                <a:cs typeface="Open Sans"/>
                <a:sym typeface="Open Sans"/>
              </a:rPr>
              <a:t>ДКП</a:t>
            </a:r>
            <a:r>
              <a:rPr lang="en-US" sz="2715" kern="0" dirty="0">
                <a:solidFill>
                  <a:srgbClr val="FFFFFF"/>
                </a:solidFill>
                <a:latin typeface="Open Sans"/>
                <a:ea typeface="Open Sans"/>
                <a:cs typeface="Open Sans"/>
                <a:sym typeface="Open Sans"/>
              </a:rPr>
              <a:t>.</a:t>
            </a:r>
            <a:endParaRPr sz="933" kern="0" dirty="0">
              <a:solidFill>
                <a:srgbClr val="000000"/>
              </a:solidFill>
              <a:latin typeface="Arial"/>
              <a:cs typeface="Arial"/>
              <a:sym typeface="Arial"/>
            </a:endParaRPr>
          </a:p>
        </p:txBody>
      </p:sp>
      <p:sp>
        <p:nvSpPr>
          <p:cNvPr id="660" name="Google Shape;660;p45"/>
          <p:cNvSpPr txBox="1"/>
          <p:nvPr/>
        </p:nvSpPr>
        <p:spPr>
          <a:xfrm>
            <a:off x="401677" y="278765"/>
            <a:ext cx="10768607" cy="904863"/>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en-US" sz="4200" b="1" kern="0">
                <a:solidFill>
                  <a:srgbClr val="FE6C39"/>
                </a:solidFill>
                <a:latin typeface="Roboto Condensed"/>
                <a:ea typeface="Roboto Condensed"/>
                <a:cs typeface="Roboto Condensed"/>
                <a:sym typeface="Roboto Condensed"/>
              </a:rPr>
              <a:t>Додаткова інформація: Дослідження LEN</a:t>
            </a:r>
            <a:endParaRPr sz="933" kern="0">
              <a:solidFill>
                <a:srgbClr val="000000"/>
              </a:solidFill>
              <a:latin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46"/>
          <p:cNvSpPr txBox="1"/>
          <p:nvPr/>
        </p:nvSpPr>
        <p:spPr>
          <a:xfrm>
            <a:off x="554666" y="522938"/>
            <a:ext cx="10877833" cy="4751685"/>
          </a:xfrm>
          <a:prstGeom prst="rect">
            <a:avLst/>
          </a:prstGeom>
          <a:noFill/>
          <a:ln>
            <a:noFill/>
          </a:ln>
        </p:spPr>
        <p:txBody>
          <a:bodyPr spcFirstLastPara="1" wrap="square" lIns="0" tIns="0" rIns="0" bIns="0" anchor="t" anchorCtr="0">
            <a:spAutoFit/>
          </a:bodyPr>
          <a:lstStyle/>
          <a:p>
            <a:pPr defTabSz="609630">
              <a:lnSpc>
                <a:spcPct val="140007"/>
              </a:lnSpc>
              <a:buClr>
                <a:srgbClr val="000000"/>
              </a:buClr>
            </a:pPr>
            <a:r>
              <a:rPr lang="en-US" sz="3650" b="1" kern="0" dirty="0" err="1">
                <a:solidFill>
                  <a:srgbClr val="000000"/>
                </a:solidFill>
                <a:latin typeface="Roboto Condensed"/>
                <a:ea typeface="Roboto Condensed"/>
                <a:cs typeface="Roboto Condensed"/>
                <a:sym typeface="Roboto Condensed"/>
              </a:rPr>
              <a:t>Пам'ятайте</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що</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всі</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препарати</a:t>
            </a:r>
            <a:r>
              <a:rPr lang="en-US" sz="3650" b="1" kern="0" dirty="0">
                <a:solidFill>
                  <a:srgbClr val="000000"/>
                </a:solidFill>
                <a:latin typeface="Roboto Condensed"/>
                <a:ea typeface="Roboto Condensed"/>
                <a:cs typeface="Roboto Condensed"/>
                <a:sym typeface="Roboto Condensed"/>
              </a:rPr>
              <a:t> </a:t>
            </a:r>
            <a:r>
              <a:rPr lang="uk-UA" sz="3650" b="1" kern="0" dirty="0">
                <a:solidFill>
                  <a:srgbClr val="000000"/>
                </a:solidFill>
                <a:latin typeface="Roboto Condensed"/>
                <a:ea typeface="Roboto Condensed"/>
                <a:cs typeface="Roboto Condensed"/>
                <a:sym typeface="Roboto Condensed"/>
              </a:rPr>
              <a:t>ДКП</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забезпечують</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кращий</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захист</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коли</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клієнт</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використовує</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свій</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препарат</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відповідно</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до</a:t>
            </a:r>
            <a:r>
              <a:rPr lang="en-US" sz="3650" b="1" kern="0" dirty="0">
                <a:solidFill>
                  <a:srgbClr val="000000"/>
                </a:solidFill>
                <a:latin typeface="Roboto Condensed"/>
                <a:ea typeface="Roboto Condensed"/>
                <a:cs typeface="Roboto Condensed"/>
                <a:sym typeface="Roboto Condensed"/>
              </a:rPr>
              <a:t> </a:t>
            </a:r>
            <a:r>
              <a:rPr lang="en-US" sz="3650" b="1" kern="0" dirty="0" err="1">
                <a:solidFill>
                  <a:srgbClr val="000000"/>
                </a:solidFill>
                <a:latin typeface="Roboto Condensed"/>
                <a:ea typeface="Roboto Condensed"/>
                <a:cs typeface="Roboto Condensed"/>
                <a:sym typeface="Roboto Condensed"/>
              </a:rPr>
              <a:t>інструкцій</a:t>
            </a:r>
            <a:r>
              <a:rPr lang="en-US" sz="3650" b="1" kern="0" dirty="0">
                <a:solidFill>
                  <a:srgbClr val="000000"/>
                </a:solidFill>
                <a:latin typeface="Roboto Condensed"/>
                <a:ea typeface="Roboto Condensed"/>
                <a:cs typeface="Roboto Condensed"/>
                <a:sym typeface="Roboto Condensed"/>
              </a:rPr>
              <a:t>. </a:t>
            </a:r>
            <a:endParaRPr lang="ru-RU" sz="3650" b="1" kern="0" dirty="0">
              <a:solidFill>
                <a:srgbClr val="000000"/>
              </a:solidFill>
              <a:latin typeface="Roboto Condensed"/>
              <a:ea typeface="Roboto Condensed"/>
              <a:cs typeface="Roboto Condensed"/>
              <a:sym typeface="Roboto Condensed"/>
            </a:endParaRPr>
          </a:p>
          <a:p>
            <a:pPr defTabSz="609630">
              <a:lnSpc>
                <a:spcPct val="140007"/>
              </a:lnSpc>
              <a:buClr>
                <a:srgbClr val="000000"/>
              </a:buClr>
            </a:pPr>
            <a:r>
              <a:rPr lang="en-US" sz="3676" b="1" kern="0" dirty="0" err="1">
                <a:solidFill>
                  <a:srgbClr val="000000"/>
                </a:solidFill>
                <a:latin typeface="Roboto Condensed"/>
                <a:ea typeface="Roboto Condensed"/>
                <a:cs typeface="Roboto Condensed"/>
                <a:sym typeface="Roboto Condensed"/>
              </a:rPr>
              <a:t>Пропуск</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доз</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або</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неправильне</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нерегулярне</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або</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запізніле</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застосування</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може</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призвести</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до</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зниження</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рівня</a:t>
            </a:r>
            <a:r>
              <a:rPr lang="en-US" sz="3676" b="1" kern="0" dirty="0">
                <a:solidFill>
                  <a:srgbClr val="000000"/>
                </a:solidFill>
                <a:latin typeface="Roboto Condensed"/>
                <a:ea typeface="Roboto Condensed"/>
                <a:cs typeface="Roboto Condensed"/>
                <a:sym typeface="Roboto Condensed"/>
              </a:rPr>
              <a:t> </a:t>
            </a:r>
            <a:r>
              <a:rPr lang="en-US" sz="3676" b="1" kern="0" dirty="0" err="1">
                <a:solidFill>
                  <a:srgbClr val="000000"/>
                </a:solidFill>
                <a:latin typeface="Roboto Condensed"/>
                <a:ea typeface="Roboto Condensed"/>
                <a:cs typeface="Roboto Condensed"/>
                <a:sym typeface="Roboto Condensed"/>
              </a:rPr>
              <a:t>захисту</a:t>
            </a:r>
            <a:r>
              <a:rPr lang="en-US" sz="3676" b="1" kern="0" dirty="0">
                <a:solidFill>
                  <a:srgbClr val="000000"/>
                </a:solidFill>
                <a:latin typeface="Roboto Condensed"/>
                <a:ea typeface="Roboto Condensed"/>
                <a:cs typeface="Roboto Condensed"/>
                <a:sym typeface="Roboto Condensed"/>
              </a:rPr>
              <a:t>.</a:t>
            </a:r>
            <a:endParaRPr sz="933" kern="0" dirty="0">
              <a:solidFill>
                <a:srgbClr val="000000"/>
              </a:solidFill>
              <a:latin typeface="Arial"/>
              <a:cs typeface="Arial"/>
              <a:sym typeface="Arial"/>
            </a:endParaRPr>
          </a:p>
        </p:txBody>
      </p:sp>
      <p:sp>
        <p:nvSpPr>
          <p:cNvPr id="666" name="Google Shape;666;p46"/>
          <p:cNvSpPr/>
          <p:nvPr/>
        </p:nvSpPr>
        <p:spPr>
          <a:xfrm>
            <a:off x="6246683" y="1434381"/>
            <a:ext cx="5527296" cy="4338927"/>
          </a:xfrm>
          <a:custGeom>
            <a:avLst/>
            <a:gdLst/>
            <a:ahLst/>
            <a:cxnLst/>
            <a:rect l="l" t="t" r="r" b="b"/>
            <a:pathLst>
              <a:path w="8290944" h="6508391" extrusionOk="0">
                <a:moveTo>
                  <a:pt x="0" y="0"/>
                </a:moveTo>
                <a:lnTo>
                  <a:pt x="8290944" y="0"/>
                </a:lnTo>
                <a:lnTo>
                  <a:pt x="8290944" y="6508392"/>
                </a:lnTo>
                <a:lnTo>
                  <a:pt x="0" y="6508392"/>
                </a:lnTo>
                <a:lnTo>
                  <a:pt x="0" y="0"/>
                </a:lnTo>
                <a:close/>
              </a:path>
            </a:pathLst>
          </a:custGeom>
          <a:noFill/>
          <a:ln>
            <a:noFill/>
          </a:ln>
        </p:spPr>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47"/>
          <p:cNvSpPr/>
          <p:nvPr/>
        </p:nvSpPr>
        <p:spPr>
          <a:xfrm>
            <a:off x="8523878" y="-497964"/>
            <a:ext cx="4510101" cy="4307147"/>
          </a:xfrm>
          <a:custGeom>
            <a:avLst/>
            <a:gdLst/>
            <a:ahLst/>
            <a:cxnLst/>
            <a:rect l="l" t="t" r="r" b="b"/>
            <a:pathLst>
              <a:path w="6765152" h="6460720" extrusionOk="0">
                <a:moveTo>
                  <a:pt x="0" y="0"/>
                </a:moveTo>
                <a:lnTo>
                  <a:pt x="6765152" y="0"/>
                </a:lnTo>
                <a:lnTo>
                  <a:pt x="6765152" y="6460720"/>
                </a:lnTo>
                <a:lnTo>
                  <a:pt x="0" y="646072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672" name="Google Shape;672;p47"/>
          <p:cNvSpPr txBox="1"/>
          <p:nvPr/>
        </p:nvSpPr>
        <p:spPr>
          <a:xfrm>
            <a:off x="447433" y="85028"/>
            <a:ext cx="10331495" cy="904863"/>
          </a:xfrm>
          <a:prstGeom prst="rect">
            <a:avLst/>
          </a:prstGeom>
          <a:noFill/>
          <a:ln>
            <a:noFill/>
          </a:ln>
        </p:spPr>
        <p:txBody>
          <a:bodyPr spcFirstLastPara="1" wrap="square" lIns="0" tIns="0" rIns="0" bIns="0" anchor="t" anchorCtr="0">
            <a:spAutoFit/>
          </a:bodyPr>
          <a:lstStyle/>
          <a:p>
            <a:pPr defTabSz="609630">
              <a:lnSpc>
                <a:spcPct val="140006"/>
              </a:lnSpc>
              <a:buClr>
                <a:srgbClr val="000000"/>
              </a:buClr>
            </a:pPr>
            <a:r>
              <a:rPr lang="en-US" sz="4200" b="1" kern="0" dirty="0" err="1">
                <a:solidFill>
                  <a:srgbClr val="1D9EDE"/>
                </a:solidFill>
                <a:latin typeface="Roboto Condensed"/>
                <a:ea typeface="Roboto Condensed"/>
                <a:cs typeface="Roboto Condensed"/>
                <a:sym typeface="Roboto Condensed"/>
              </a:rPr>
              <a:t>Підсумок</a:t>
            </a:r>
            <a:r>
              <a:rPr lang="en-US" sz="4200" b="1" kern="0" dirty="0">
                <a:solidFill>
                  <a:srgbClr val="1D9EDE"/>
                </a:solidFill>
                <a:latin typeface="Roboto Condensed"/>
                <a:ea typeface="Roboto Condensed"/>
                <a:cs typeface="Roboto Condensed"/>
                <a:sym typeface="Roboto Condensed"/>
              </a:rPr>
              <a:t> </a:t>
            </a:r>
            <a:r>
              <a:rPr lang="en-US" sz="4200" b="1" kern="0" dirty="0" err="1">
                <a:solidFill>
                  <a:srgbClr val="1D9EDE"/>
                </a:solidFill>
                <a:latin typeface="Roboto Condensed"/>
                <a:ea typeface="Roboto Condensed"/>
                <a:cs typeface="Roboto Condensed"/>
                <a:sym typeface="Roboto Condensed"/>
              </a:rPr>
              <a:t>основних</a:t>
            </a:r>
            <a:r>
              <a:rPr lang="en-US" sz="4200" b="1" kern="0" dirty="0">
                <a:solidFill>
                  <a:srgbClr val="1D9EDE"/>
                </a:solidFill>
                <a:latin typeface="Roboto Condensed"/>
                <a:ea typeface="Roboto Condensed"/>
                <a:cs typeface="Roboto Condensed"/>
                <a:sym typeface="Roboto Condensed"/>
              </a:rPr>
              <a:t> </a:t>
            </a:r>
            <a:r>
              <a:rPr lang="en-US" sz="4200" b="1" kern="0" dirty="0" err="1">
                <a:solidFill>
                  <a:srgbClr val="1D9EDE"/>
                </a:solidFill>
                <a:latin typeface="Roboto Condensed"/>
                <a:ea typeface="Roboto Condensed"/>
                <a:cs typeface="Roboto Condensed"/>
                <a:sym typeface="Roboto Condensed"/>
              </a:rPr>
              <a:t>моментів</a:t>
            </a:r>
            <a:r>
              <a:rPr lang="en-US" sz="4200" b="1" kern="0" dirty="0">
                <a:solidFill>
                  <a:srgbClr val="1D9EDE"/>
                </a:solidFill>
                <a:latin typeface="Roboto Condensed"/>
                <a:ea typeface="Roboto Condensed"/>
                <a:cs typeface="Roboto Condensed"/>
                <a:sym typeface="Roboto Condensed"/>
              </a:rPr>
              <a:t> </a:t>
            </a:r>
            <a:r>
              <a:rPr lang="en-US" sz="4200" b="1" kern="0" dirty="0" err="1">
                <a:solidFill>
                  <a:srgbClr val="1D9EDE"/>
                </a:solidFill>
                <a:latin typeface="Roboto Condensed"/>
                <a:ea typeface="Roboto Condensed"/>
                <a:cs typeface="Roboto Condensed"/>
                <a:sym typeface="Roboto Condensed"/>
              </a:rPr>
              <a:t>уроку</a:t>
            </a:r>
            <a:r>
              <a:rPr lang="en-US" sz="4200" b="1" kern="0" dirty="0">
                <a:solidFill>
                  <a:srgbClr val="1D9EDE"/>
                </a:solidFill>
                <a:latin typeface="Roboto Condensed"/>
                <a:ea typeface="Roboto Condensed"/>
                <a:cs typeface="Roboto Condensed"/>
                <a:sym typeface="Roboto Condensed"/>
              </a:rPr>
              <a:t> 1 </a:t>
            </a:r>
            <a:endParaRPr sz="933" kern="0" dirty="0">
              <a:solidFill>
                <a:srgbClr val="000000"/>
              </a:solidFill>
              <a:latin typeface="Arial"/>
              <a:cs typeface="Arial"/>
              <a:sym typeface="Arial"/>
            </a:endParaRPr>
          </a:p>
        </p:txBody>
      </p:sp>
      <p:grpSp>
        <p:nvGrpSpPr>
          <p:cNvPr id="673" name="Google Shape;673;p47"/>
          <p:cNvGrpSpPr/>
          <p:nvPr/>
        </p:nvGrpSpPr>
        <p:grpSpPr>
          <a:xfrm>
            <a:off x="455707" y="990015"/>
            <a:ext cx="8594393" cy="679329"/>
            <a:chOff x="0" y="0"/>
            <a:chExt cx="17188785" cy="1358657"/>
          </a:xfrm>
        </p:grpSpPr>
        <p:sp>
          <p:nvSpPr>
            <p:cNvPr id="674" name="Google Shape;674;p47"/>
            <p:cNvSpPr/>
            <p:nvPr/>
          </p:nvSpPr>
          <p:spPr>
            <a:xfrm>
              <a:off x="0" y="0"/>
              <a:ext cx="1358657" cy="1358657"/>
            </a:xfrm>
            <a:custGeom>
              <a:avLst/>
              <a:gdLst/>
              <a:ahLst/>
              <a:cxnLst/>
              <a:rect l="l" t="t" r="r" b="b"/>
              <a:pathLst>
                <a:path w="1358657" h="1358657" extrusionOk="0">
                  <a:moveTo>
                    <a:pt x="0" y="0"/>
                  </a:moveTo>
                  <a:lnTo>
                    <a:pt x="1358657" y="0"/>
                  </a:lnTo>
                  <a:lnTo>
                    <a:pt x="1358657" y="1358657"/>
                  </a:lnTo>
                  <a:lnTo>
                    <a:pt x="0" y="1358657"/>
                  </a:lnTo>
                  <a:lnTo>
                    <a:pt x="0" y="0"/>
                  </a:lnTo>
                  <a:close/>
                </a:path>
              </a:pathLst>
            </a:custGeom>
            <a:blipFill rotWithShape="1">
              <a:blip r:embed="rId4">
                <a:alphaModFix/>
              </a:blip>
              <a:stretch>
                <a:fillRect/>
              </a:stretch>
            </a:blipFill>
            <a:ln>
              <a:noFill/>
            </a:ln>
          </p:spPr>
        </p:sp>
        <p:sp>
          <p:nvSpPr>
            <p:cNvPr id="675" name="Google Shape;675;p47"/>
            <p:cNvSpPr txBox="1"/>
            <p:nvPr/>
          </p:nvSpPr>
          <p:spPr>
            <a:xfrm>
              <a:off x="1761448" y="114576"/>
              <a:ext cx="15427337" cy="1148775"/>
            </a:xfrm>
            <a:prstGeom prst="rect">
              <a:avLst/>
            </a:prstGeom>
            <a:noFill/>
            <a:ln>
              <a:noFill/>
            </a:ln>
          </p:spPr>
          <p:txBody>
            <a:bodyPr spcFirstLastPara="1" wrap="square" lIns="0" tIns="0" rIns="0" bIns="0" anchor="t" anchorCtr="0">
              <a:spAutoFit/>
            </a:bodyPr>
            <a:lstStyle/>
            <a:p>
              <a:pPr defTabSz="609630">
                <a:lnSpc>
                  <a:spcPct val="140021"/>
                </a:lnSpc>
                <a:buClr>
                  <a:srgbClr val="000000"/>
                </a:buClr>
              </a:pPr>
              <a:r>
                <a:rPr lang="en-US" sz="1333" kern="0" dirty="0">
                  <a:solidFill>
                    <a:srgbClr val="000000"/>
                  </a:solidFill>
                  <a:latin typeface="Open Sans"/>
                  <a:ea typeface="Open Sans"/>
                  <a:cs typeface="Open Sans"/>
                  <a:sym typeface="Open Sans"/>
                </a:rPr>
                <a:t>АРВ-</a:t>
              </a:r>
              <a:r>
                <a:rPr lang="en-US" sz="1333" kern="0" dirty="0" err="1">
                  <a:solidFill>
                    <a:srgbClr val="000000"/>
                  </a:solidFill>
                  <a:latin typeface="Open Sans"/>
                  <a:ea typeface="Open Sans"/>
                  <a:cs typeface="Open Sans"/>
                  <a:sym typeface="Open Sans"/>
                </a:rPr>
                <a:t>препарати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перешкоджають</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функціонуванню</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білків</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необхідних</a:t>
              </a:r>
              <a:r>
                <a:rPr lang="en-US" sz="1333" kern="0" dirty="0">
                  <a:solidFill>
                    <a:srgbClr val="000000"/>
                  </a:solidFill>
                  <a:latin typeface="Open Sans"/>
                  <a:ea typeface="Open Sans"/>
                  <a:cs typeface="Open Sans"/>
                  <a:sym typeface="Open Sans"/>
                </a:rPr>
                <a:t> ВІЛ </a:t>
              </a:r>
              <a:r>
                <a:rPr lang="en-US" sz="1333" kern="0" dirty="0" err="1">
                  <a:solidFill>
                    <a:srgbClr val="000000"/>
                  </a:solidFill>
                  <a:latin typeface="Open Sans"/>
                  <a:ea typeface="Open Sans"/>
                  <a:cs typeface="Open Sans"/>
                  <a:sym typeface="Open Sans"/>
                </a:rPr>
                <a:t>для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реплікації</a:t>
              </a:r>
              <a:r>
                <a:rPr lang="en-US" sz="1333" kern="0" dirty="0">
                  <a:solidFill>
                    <a:srgbClr val="000000"/>
                  </a:solidFill>
                  <a:latin typeface="Open Sans"/>
                  <a:ea typeface="Open Sans"/>
                  <a:cs typeface="Open Sans"/>
                  <a:sym typeface="Open Sans"/>
                </a:rPr>
                <a:t>, і </a:t>
              </a:r>
              <a:r>
                <a:rPr lang="en-US" sz="1333" kern="0" dirty="0" err="1">
                  <a:solidFill>
                    <a:srgbClr val="000000"/>
                  </a:solidFill>
                  <a:latin typeface="Open Sans"/>
                  <a:ea typeface="Open Sans"/>
                  <a:cs typeface="Open Sans"/>
                  <a:sym typeface="Open Sans"/>
                </a:rPr>
                <a:t>тому</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можуть</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використовуватися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для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профілактики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або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лікування</a:t>
              </a:r>
              <a:r>
                <a:rPr lang="en-US" sz="1333" kern="0" dirty="0">
                  <a:solidFill>
                    <a:srgbClr val="000000"/>
                  </a:solidFill>
                  <a:latin typeface="Open Sans"/>
                  <a:ea typeface="Open Sans"/>
                  <a:cs typeface="Open Sans"/>
                  <a:sym typeface="Open Sans"/>
                </a:rPr>
                <a:t> ВІЛ-</a:t>
              </a:r>
              <a:r>
                <a:rPr lang="en-US" sz="1333" kern="0" dirty="0" err="1">
                  <a:solidFill>
                    <a:srgbClr val="000000"/>
                  </a:solidFill>
                  <a:latin typeface="Open Sans"/>
                  <a:ea typeface="Open Sans"/>
                  <a:cs typeface="Open Sans"/>
                  <a:sym typeface="Open Sans"/>
                </a:rPr>
                <a:t>інфекції</a:t>
              </a:r>
              <a:r>
                <a:rPr lang="en-US" sz="1333" kern="0" dirty="0">
                  <a:solidFill>
                    <a:srgbClr val="000000"/>
                  </a:solidFill>
                  <a:latin typeface="Open Sans"/>
                  <a:ea typeface="Open Sans"/>
                  <a:cs typeface="Open Sans"/>
                  <a:sym typeface="Open Sans"/>
                </a:rPr>
                <a:t>.</a:t>
              </a:r>
              <a:endParaRPr sz="733" kern="0" dirty="0">
                <a:solidFill>
                  <a:srgbClr val="000000"/>
                </a:solidFill>
                <a:latin typeface="Arial"/>
                <a:cs typeface="Arial"/>
                <a:sym typeface="Arial"/>
              </a:endParaRPr>
            </a:p>
          </p:txBody>
        </p:sp>
      </p:grpSp>
      <p:sp>
        <p:nvSpPr>
          <p:cNvPr id="676" name="Google Shape;676;p47"/>
          <p:cNvSpPr/>
          <p:nvPr/>
        </p:nvSpPr>
        <p:spPr>
          <a:xfrm>
            <a:off x="439158" y="2164366"/>
            <a:ext cx="679329" cy="679329"/>
          </a:xfrm>
          <a:custGeom>
            <a:avLst/>
            <a:gdLst/>
            <a:ahLst/>
            <a:cxnLst/>
            <a:rect l="l" t="t" r="r" b="b"/>
            <a:pathLst>
              <a:path w="1018993" h="1018993" extrusionOk="0">
                <a:moveTo>
                  <a:pt x="0" y="0"/>
                </a:moveTo>
                <a:lnTo>
                  <a:pt x="1018992" y="0"/>
                </a:lnTo>
                <a:lnTo>
                  <a:pt x="1018992" y="1018993"/>
                </a:lnTo>
                <a:lnTo>
                  <a:pt x="0" y="1018993"/>
                </a:lnTo>
                <a:lnTo>
                  <a:pt x="0" y="0"/>
                </a:lnTo>
                <a:close/>
              </a:path>
            </a:pathLst>
          </a:custGeom>
          <a:blipFill rotWithShape="1">
            <a:blip r:embed="rId5">
              <a:alphaModFix/>
            </a:blip>
            <a:stretch>
              <a:fillRect/>
            </a:stretch>
          </a:blipFill>
          <a:ln>
            <a:noFill/>
          </a:ln>
        </p:spPr>
      </p:sp>
      <p:sp>
        <p:nvSpPr>
          <p:cNvPr id="677" name="Google Shape;677;p47"/>
          <p:cNvSpPr txBox="1"/>
          <p:nvPr/>
        </p:nvSpPr>
        <p:spPr>
          <a:xfrm>
            <a:off x="1344705" y="2211208"/>
            <a:ext cx="9373739" cy="574388"/>
          </a:xfrm>
          <a:prstGeom prst="rect">
            <a:avLst/>
          </a:prstGeom>
          <a:noFill/>
          <a:ln>
            <a:noFill/>
          </a:ln>
        </p:spPr>
        <p:txBody>
          <a:bodyPr spcFirstLastPara="1" wrap="square" lIns="0" tIns="0" rIns="0" bIns="0" anchor="t" anchorCtr="0">
            <a:spAutoFit/>
          </a:bodyPr>
          <a:lstStyle/>
          <a:p>
            <a:pPr defTabSz="609630">
              <a:lnSpc>
                <a:spcPct val="140021"/>
              </a:lnSpc>
              <a:buClr>
                <a:srgbClr val="000000"/>
              </a:buClr>
            </a:pPr>
            <a:r>
              <a:rPr lang="en-US" sz="1333" kern="0" dirty="0" err="1">
                <a:solidFill>
                  <a:srgbClr val="000000"/>
                </a:solidFill>
                <a:latin typeface="Open Sans"/>
                <a:ea typeface="Open Sans"/>
                <a:cs typeface="Open Sans"/>
                <a:sym typeface="Open Sans"/>
              </a:rPr>
              <a:t>Коли</a:t>
            </a:r>
            <a:r>
              <a:rPr lang="en-US" sz="1333" kern="0" dirty="0">
                <a:solidFill>
                  <a:srgbClr val="000000"/>
                </a:solidFill>
                <a:latin typeface="Open Sans"/>
                <a:ea typeface="Open Sans"/>
                <a:cs typeface="Open Sans"/>
                <a:sym typeface="Open Sans"/>
              </a:rPr>
              <a:t> ВІЛ-</a:t>
            </a:r>
            <a:r>
              <a:rPr lang="en-US" sz="1333" kern="0" dirty="0" err="1">
                <a:solidFill>
                  <a:srgbClr val="000000"/>
                </a:solidFill>
                <a:latin typeface="Open Sans"/>
                <a:ea typeface="Open Sans"/>
                <a:cs typeface="Open Sans"/>
                <a:sym typeface="Open Sans"/>
              </a:rPr>
              <a:t>негативні</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особи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починають</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приймати</a:t>
            </a:r>
            <a:r>
              <a:rPr lang="en-US" sz="1333" kern="0" dirty="0">
                <a:solidFill>
                  <a:srgbClr val="000000"/>
                </a:solidFill>
                <a:latin typeface="Open Sans"/>
                <a:ea typeface="Open Sans"/>
                <a:cs typeface="Open Sans"/>
                <a:sym typeface="Open Sans"/>
              </a:rPr>
              <a:t> АРВ-</a:t>
            </a:r>
            <a:r>
              <a:rPr lang="en-US" sz="1333" kern="0" dirty="0" err="1">
                <a:solidFill>
                  <a:srgbClr val="000000"/>
                </a:solidFill>
                <a:latin typeface="Open Sans"/>
                <a:ea typeface="Open Sans"/>
                <a:cs typeface="Open Sans"/>
                <a:sym typeface="Open Sans"/>
              </a:rPr>
              <a:t>препарати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до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потенційного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контакту</a:t>
            </a:r>
            <a:r>
              <a:rPr lang="en-US" sz="1333" kern="0" dirty="0">
                <a:solidFill>
                  <a:srgbClr val="000000"/>
                </a:solidFill>
                <a:latin typeface="Open Sans"/>
                <a:ea typeface="Open Sans"/>
                <a:cs typeface="Open Sans"/>
                <a:sym typeface="Open Sans"/>
              </a:rPr>
              <a:t> з ВІЛ, </a:t>
            </a:r>
            <a:r>
              <a:rPr lang="en-US" sz="1333" kern="0" dirty="0" err="1">
                <a:solidFill>
                  <a:srgbClr val="000000"/>
                </a:solidFill>
                <a:latin typeface="Open Sans"/>
                <a:ea typeface="Open Sans"/>
                <a:cs typeface="Open Sans"/>
                <a:sym typeface="Open Sans"/>
              </a:rPr>
              <a:t>таке</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застосування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називається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доконтактною</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профілактикою</a:t>
            </a:r>
            <a:r>
              <a:rPr lang="en-US" sz="1333" kern="0" dirty="0">
                <a:solidFill>
                  <a:srgbClr val="000000"/>
                </a:solidFill>
                <a:latin typeface="Open Sans"/>
                <a:ea typeface="Open Sans"/>
                <a:cs typeface="Open Sans"/>
                <a:sym typeface="Open Sans"/>
              </a:rPr>
              <a:t> (</a:t>
            </a:r>
            <a:r>
              <a:rPr lang="uk-UA" sz="1333" kern="0" dirty="0">
                <a:solidFill>
                  <a:srgbClr val="000000"/>
                </a:solidFill>
                <a:latin typeface="Open Sans"/>
                <a:ea typeface="Open Sans"/>
                <a:cs typeface="Open Sans"/>
                <a:sym typeface="Open Sans"/>
              </a:rPr>
              <a:t>ДКП</a:t>
            </a:r>
            <a:r>
              <a:rPr lang="en-US" sz="1333" kern="0" dirty="0">
                <a:solidFill>
                  <a:srgbClr val="000000"/>
                </a:solidFill>
                <a:latin typeface="Open Sans"/>
                <a:ea typeface="Open Sans"/>
                <a:cs typeface="Open Sans"/>
                <a:sym typeface="Open Sans"/>
              </a:rPr>
              <a:t>).</a:t>
            </a:r>
            <a:endParaRPr sz="733" kern="0" dirty="0">
              <a:solidFill>
                <a:srgbClr val="000000"/>
              </a:solidFill>
              <a:latin typeface="Arial"/>
              <a:cs typeface="Arial"/>
              <a:sym typeface="Arial"/>
            </a:endParaRPr>
          </a:p>
        </p:txBody>
      </p:sp>
      <p:sp>
        <p:nvSpPr>
          <p:cNvPr id="678" name="Google Shape;678;p47"/>
          <p:cNvSpPr/>
          <p:nvPr/>
        </p:nvSpPr>
        <p:spPr>
          <a:xfrm>
            <a:off x="447433" y="3340456"/>
            <a:ext cx="679329" cy="679329"/>
          </a:xfrm>
          <a:custGeom>
            <a:avLst/>
            <a:gdLst/>
            <a:ahLst/>
            <a:cxnLst/>
            <a:rect l="l" t="t" r="r" b="b"/>
            <a:pathLst>
              <a:path w="1018993" h="1018993" extrusionOk="0">
                <a:moveTo>
                  <a:pt x="0" y="0"/>
                </a:moveTo>
                <a:lnTo>
                  <a:pt x="1018992" y="0"/>
                </a:lnTo>
                <a:lnTo>
                  <a:pt x="1018992" y="1018993"/>
                </a:lnTo>
                <a:lnTo>
                  <a:pt x="0" y="1018993"/>
                </a:lnTo>
                <a:lnTo>
                  <a:pt x="0" y="0"/>
                </a:lnTo>
                <a:close/>
              </a:path>
            </a:pathLst>
          </a:custGeom>
          <a:blipFill rotWithShape="1">
            <a:blip r:embed="rId6">
              <a:alphaModFix/>
            </a:blip>
            <a:stretch>
              <a:fillRect/>
            </a:stretch>
          </a:blipFill>
          <a:ln>
            <a:noFill/>
          </a:ln>
        </p:spPr>
      </p:sp>
      <p:sp>
        <p:nvSpPr>
          <p:cNvPr id="679" name="Google Shape;679;p47"/>
          <p:cNvSpPr txBox="1"/>
          <p:nvPr/>
        </p:nvSpPr>
        <p:spPr>
          <a:xfrm>
            <a:off x="1336431" y="3227606"/>
            <a:ext cx="10554895" cy="861583"/>
          </a:xfrm>
          <a:prstGeom prst="rect">
            <a:avLst/>
          </a:prstGeom>
          <a:noFill/>
          <a:ln>
            <a:noFill/>
          </a:ln>
        </p:spPr>
        <p:txBody>
          <a:bodyPr spcFirstLastPara="1" wrap="square" lIns="0" tIns="0" rIns="0" bIns="0" anchor="t" anchorCtr="0">
            <a:spAutoFit/>
          </a:bodyPr>
          <a:lstStyle/>
          <a:p>
            <a:pPr defTabSz="609630">
              <a:lnSpc>
                <a:spcPct val="140021"/>
              </a:lnSpc>
              <a:buClr>
                <a:srgbClr val="000000"/>
              </a:buClr>
            </a:pPr>
            <a:r>
              <a:rPr lang="en-US" sz="1333" kern="0" dirty="0" err="1">
                <a:solidFill>
                  <a:srgbClr val="000000"/>
                </a:solidFill>
                <a:latin typeface="Open Sans"/>
                <a:ea typeface="Open Sans"/>
                <a:cs typeface="Open Sans"/>
                <a:sym typeface="Open Sans"/>
              </a:rPr>
              <a:t>Наразі</a:t>
            </a:r>
            <a:r>
              <a:rPr lang="en-US" sz="1333" kern="0" dirty="0">
                <a:solidFill>
                  <a:srgbClr val="000000"/>
                </a:solidFill>
                <a:latin typeface="Open Sans"/>
                <a:ea typeface="Open Sans"/>
                <a:cs typeface="Open Sans"/>
                <a:sym typeface="Open Sans"/>
              </a:rPr>
              <a:t> ВООЗ </a:t>
            </a:r>
            <a:r>
              <a:rPr lang="en-US" sz="1333" kern="0" dirty="0" err="1">
                <a:solidFill>
                  <a:srgbClr val="000000"/>
                </a:solidFill>
                <a:latin typeface="Open Sans"/>
                <a:ea typeface="Open Sans"/>
                <a:cs typeface="Open Sans"/>
                <a:sym typeface="Open Sans"/>
              </a:rPr>
              <a:t>рекомендує</a:t>
            </a:r>
            <a:r>
              <a:rPr lang="en-US" sz="1333" kern="0" dirty="0">
                <a:solidFill>
                  <a:srgbClr val="000000"/>
                </a:solidFill>
                <a:latin typeface="Open Sans"/>
                <a:ea typeface="Open Sans"/>
                <a:cs typeface="Open Sans"/>
                <a:sym typeface="Open Sans"/>
              </a:rPr>
              <a:t> 4 </a:t>
            </a:r>
            <a:r>
              <a:rPr lang="en-US" sz="1333" kern="0" dirty="0" err="1">
                <a:solidFill>
                  <a:srgbClr val="000000"/>
                </a:solidFill>
                <a:latin typeface="Open Sans"/>
                <a:ea typeface="Open Sans"/>
                <a:cs typeface="Open Sans"/>
                <a:sym typeface="Open Sans"/>
              </a:rPr>
              <a:t>препарати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для</a:t>
            </a:r>
            <a:r>
              <a:rPr lang="en-US" sz="1333" kern="0" dirty="0">
                <a:solidFill>
                  <a:srgbClr val="000000"/>
                </a:solidFill>
                <a:latin typeface="Open Sans"/>
                <a:ea typeface="Open Sans"/>
                <a:cs typeface="Open Sans"/>
                <a:sym typeface="Open Sans"/>
              </a:rPr>
              <a:t> </a:t>
            </a:r>
            <a:r>
              <a:rPr lang="uk-UA" sz="1333" kern="0" dirty="0">
                <a:solidFill>
                  <a:srgbClr val="000000"/>
                </a:solidFill>
                <a:latin typeface="Open Sans"/>
                <a:ea typeface="Open Sans"/>
                <a:cs typeface="Open Sans"/>
                <a:sym typeface="Open Sans"/>
              </a:rPr>
              <a:t>ДКП</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пероральний</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препарат</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на</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основі</a:t>
            </a:r>
            <a:r>
              <a:rPr lang="en-US" sz="1333" kern="0" dirty="0">
                <a:solidFill>
                  <a:srgbClr val="000000"/>
                </a:solidFill>
                <a:latin typeface="Open Sans"/>
                <a:ea typeface="Open Sans"/>
                <a:cs typeface="Open Sans"/>
                <a:sym typeface="Open Sans"/>
              </a:rPr>
              <a:t> TDF, </a:t>
            </a:r>
            <a:r>
              <a:rPr lang="en-US" sz="1333" kern="0" dirty="0" err="1">
                <a:solidFill>
                  <a:srgbClr val="000000"/>
                </a:solidFill>
                <a:latin typeface="Open Sans"/>
                <a:ea typeface="Open Sans"/>
                <a:cs typeface="Open Sans"/>
                <a:sym typeface="Open Sans"/>
              </a:rPr>
              <a:t>вагінальне</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кільце</a:t>
            </a:r>
            <a:r>
              <a:rPr lang="en-US" sz="1333" kern="0" dirty="0">
                <a:solidFill>
                  <a:srgbClr val="000000"/>
                </a:solidFill>
                <a:latin typeface="Open Sans"/>
                <a:ea typeface="Open Sans"/>
                <a:cs typeface="Open Sans"/>
                <a:sym typeface="Open Sans"/>
              </a:rPr>
              <a:t> з </a:t>
            </a:r>
            <a:r>
              <a:rPr lang="en-US" sz="1333" kern="0" dirty="0" err="1">
                <a:solidFill>
                  <a:srgbClr val="000000"/>
                </a:solidFill>
                <a:latin typeface="Open Sans"/>
                <a:ea typeface="Open Sans"/>
                <a:cs typeface="Open Sans"/>
                <a:sym typeface="Open Sans"/>
              </a:rPr>
              <a:t>дапівірином</a:t>
            </a:r>
            <a:r>
              <a:rPr lang="en-US" sz="1333" kern="0" dirty="0">
                <a:solidFill>
                  <a:srgbClr val="000000"/>
                </a:solidFill>
                <a:latin typeface="Open Sans"/>
                <a:ea typeface="Open Sans"/>
                <a:cs typeface="Open Sans"/>
                <a:sym typeface="Open Sans"/>
              </a:rPr>
              <a:t> (DVR), </a:t>
            </a:r>
            <a:r>
              <a:rPr lang="en-US" sz="1333" kern="0" dirty="0" err="1">
                <a:solidFill>
                  <a:srgbClr val="000000"/>
                </a:solidFill>
                <a:latin typeface="Open Sans"/>
                <a:ea typeface="Open Sans"/>
                <a:cs typeface="Open Sans"/>
                <a:sym typeface="Open Sans"/>
              </a:rPr>
              <a:t>ін'єкційний</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препарат</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каботегравір</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тривалої</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дії</a:t>
            </a:r>
            <a:r>
              <a:rPr lang="en-US" sz="1333" kern="0" dirty="0">
                <a:solidFill>
                  <a:srgbClr val="000000"/>
                </a:solidFill>
                <a:latin typeface="Open Sans"/>
                <a:ea typeface="Open Sans"/>
                <a:cs typeface="Open Sans"/>
                <a:sym typeface="Open Sans"/>
              </a:rPr>
              <a:t> (CAB-LA) </a:t>
            </a:r>
            <a:r>
              <a:rPr lang="en-US" sz="1333" kern="0" dirty="0" err="1">
                <a:solidFill>
                  <a:srgbClr val="000000"/>
                </a:solidFill>
                <a:latin typeface="Open Sans"/>
                <a:ea typeface="Open Sans"/>
                <a:cs typeface="Open Sans"/>
                <a:sym typeface="Open Sans"/>
              </a:rPr>
              <a:t>та</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ленакапавір</a:t>
            </a:r>
            <a:r>
              <a:rPr lang="en-US" sz="1333" kern="0" dirty="0">
                <a:solidFill>
                  <a:srgbClr val="000000"/>
                </a:solidFill>
                <a:latin typeface="Open Sans"/>
                <a:ea typeface="Open Sans"/>
                <a:cs typeface="Open Sans"/>
                <a:sym typeface="Open Sans"/>
              </a:rPr>
              <a:t> (LEN); </a:t>
            </a:r>
            <a:r>
              <a:rPr lang="en-US" sz="1333" kern="0" dirty="0" err="1">
                <a:solidFill>
                  <a:srgbClr val="000000"/>
                </a:solidFill>
                <a:latin typeface="Open Sans"/>
                <a:ea typeface="Open Sans"/>
                <a:cs typeface="Open Sans"/>
                <a:sym typeface="Open Sans"/>
              </a:rPr>
              <a:t>їхня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доступність</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може</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відрізнятися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залежно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від</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країни</a:t>
            </a:r>
            <a:r>
              <a:rPr lang="en-US" sz="1333" kern="0" dirty="0">
                <a:solidFill>
                  <a:srgbClr val="000000"/>
                </a:solidFill>
                <a:latin typeface="Open Sans"/>
                <a:ea typeface="Open Sans"/>
                <a:cs typeface="Open Sans"/>
                <a:sym typeface="Open Sans"/>
              </a:rPr>
              <a:t>.</a:t>
            </a:r>
            <a:endParaRPr sz="733" kern="0" dirty="0">
              <a:solidFill>
                <a:srgbClr val="000000"/>
              </a:solidFill>
              <a:latin typeface="Arial"/>
              <a:cs typeface="Arial"/>
              <a:sym typeface="Arial"/>
            </a:endParaRPr>
          </a:p>
        </p:txBody>
      </p:sp>
      <p:sp>
        <p:nvSpPr>
          <p:cNvPr id="680" name="Google Shape;680;p47"/>
          <p:cNvSpPr/>
          <p:nvPr/>
        </p:nvSpPr>
        <p:spPr>
          <a:xfrm>
            <a:off x="455707" y="4516547"/>
            <a:ext cx="679329" cy="679329"/>
          </a:xfrm>
          <a:custGeom>
            <a:avLst/>
            <a:gdLst/>
            <a:ahLst/>
            <a:cxnLst/>
            <a:rect l="l" t="t" r="r" b="b"/>
            <a:pathLst>
              <a:path w="1018993" h="1018993" extrusionOk="0">
                <a:moveTo>
                  <a:pt x="0" y="0"/>
                </a:moveTo>
                <a:lnTo>
                  <a:pt x="1018993" y="0"/>
                </a:lnTo>
                <a:lnTo>
                  <a:pt x="1018993" y="1018993"/>
                </a:lnTo>
                <a:lnTo>
                  <a:pt x="0" y="1018993"/>
                </a:lnTo>
                <a:lnTo>
                  <a:pt x="0" y="0"/>
                </a:lnTo>
                <a:close/>
              </a:path>
            </a:pathLst>
          </a:custGeom>
          <a:blipFill rotWithShape="1">
            <a:blip r:embed="rId7" cstate="email">
              <a:alphaModFix/>
              <a:extLst>
                <a:ext uri="{28A0092B-C50C-407E-A947-70E740481C1C}">
                  <a14:useLocalDpi xmlns:a14="http://schemas.microsoft.com/office/drawing/2010/main"/>
                </a:ext>
              </a:extLst>
            </a:blip>
            <a:stretch>
              <a:fillRect/>
            </a:stretch>
          </a:blipFill>
          <a:ln>
            <a:noFill/>
          </a:ln>
        </p:spPr>
      </p:sp>
      <p:sp>
        <p:nvSpPr>
          <p:cNvPr id="681" name="Google Shape;681;p47"/>
          <p:cNvSpPr txBox="1"/>
          <p:nvPr/>
        </p:nvSpPr>
        <p:spPr>
          <a:xfrm>
            <a:off x="1344705" y="4484797"/>
            <a:ext cx="10546621" cy="861583"/>
          </a:xfrm>
          <a:prstGeom prst="rect">
            <a:avLst/>
          </a:prstGeom>
          <a:noFill/>
          <a:ln>
            <a:noFill/>
          </a:ln>
        </p:spPr>
        <p:txBody>
          <a:bodyPr spcFirstLastPara="1" wrap="square" lIns="0" tIns="0" rIns="0" bIns="0" anchor="t" anchorCtr="0">
            <a:spAutoFit/>
          </a:bodyPr>
          <a:lstStyle/>
          <a:p>
            <a:pPr defTabSz="609630">
              <a:lnSpc>
                <a:spcPct val="140021"/>
              </a:lnSpc>
              <a:buClr>
                <a:srgbClr val="000000"/>
              </a:buClr>
            </a:pPr>
            <a:r>
              <a:rPr lang="en-US" sz="1333" kern="0" dirty="0" err="1">
                <a:solidFill>
                  <a:srgbClr val="000000"/>
                </a:solidFill>
                <a:latin typeface="Open Sans"/>
                <a:ea typeface="Open Sans"/>
                <a:cs typeface="Open Sans"/>
                <a:sym typeface="Open Sans"/>
              </a:rPr>
              <a:t>Упаковка</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кожного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препарату</a:t>
            </a:r>
            <a:r>
              <a:rPr lang="en-US" sz="1333" kern="0" dirty="0">
                <a:solidFill>
                  <a:srgbClr val="000000"/>
                </a:solidFill>
                <a:latin typeface="Open Sans"/>
                <a:ea typeface="Open Sans"/>
                <a:cs typeface="Open Sans"/>
                <a:sym typeface="Open Sans"/>
              </a:rPr>
              <a:t> </a:t>
            </a:r>
            <a:r>
              <a:rPr lang="uk-UA" sz="1333" kern="0" dirty="0">
                <a:solidFill>
                  <a:srgbClr val="000000"/>
                </a:solidFill>
                <a:latin typeface="Open Sans"/>
                <a:ea typeface="Open Sans"/>
                <a:cs typeface="Open Sans"/>
                <a:sym typeface="Open Sans"/>
              </a:rPr>
              <a:t>ДКП</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визначається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виробником</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упаковки</a:t>
            </a:r>
            <a:r>
              <a:rPr lang="en-US" sz="1333" kern="0" dirty="0">
                <a:solidFill>
                  <a:srgbClr val="000000"/>
                </a:solidFill>
                <a:latin typeface="Open Sans"/>
                <a:ea typeface="Open Sans"/>
                <a:cs typeface="Open Sans"/>
                <a:sym typeface="Open Sans"/>
              </a:rPr>
              <a:t> з </a:t>
            </a:r>
            <a:r>
              <a:rPr lang="en-US" sz="1333" kern="0" dirty="0" err="1">
                <a:solidFill>
                  <a:srgbClr val="000000"/>
                </a:solidFill>
                <a:latin typeface="Open Sans"/>
                <a:ea typeface="Open Sans"/>
                <a:cs typeface="Open Sans"/>
                <a:sym typeface="Open Sans"/>
              </a:rPr>
              <a:t>флаконами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коробками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або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ампулами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слід</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зберігати</a:t>
            </a:r>
            <a:r>
              <a:rPr lang="en-US" sz="1333" kern="0" dirty="0">
                <a:solidFill>
                  <a:srgbClr val="000000"/>
                </a:solidFill>
                <a:latin typeface="Open Sans"/>
                <a:ea typeface="Open Sans"/>
                <a:cs typeface="Open Sans"/>
                <a:sym typeface="Open Sans"/>
              </a:rPr>
              <a:t> в </a:t>
            </a:r>
            <a:r>
              <a:rPr lang="en-US" sz="1333" kern="0" dirty="0" err="1">
                <a:solidFill>
                  <a:srgbClr val="000000"/>
                </a:solidFill>
                <a:latin typeface="Open Sans"/>
                <a:ea typeface="Open Sans"/>
                <a:cs typeface="Open Sans"/>
                <a:sym typeface="Open Sans"/>
              </a:rPr>
              <a:t>безпечних</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сухих</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місцях</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Жоден</a:t>
            </a:r>
            <a:r>
              <a:rPr lang="en-US" sz="1333" kern="0" dirty="0">
                <a:solidFill>
                  <a:srgbClr val="000000"/>
                </a:solidFill>
                <a:latin typeface="Open Sans"/>
                <a:ea typeface="Open Sans"/>
                <a:cs typeface="Open Sans"/>
                <a:sym typeface="Open Sans"/>
              </a:rPr>
              <a:t> з </a:t>
            </a:r>
            <a:r>
              <a:rPr lang="en-US" sz="1333" kern="0" dirty="0" err="1">
                <a:solidFill>
                  <a:srgbClr val="000000"/>
                </a:solidFill>
                <a:latin typeface="Open Sans"/>
                <a:ea typeface="Open Sans"/>
                <a:cs typeface="Open Sans"/>
                <a:sym typeface="Open Sans"/>
              </a:rPr>
              <a:t>них</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не</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потребує</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охолодження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хоча</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кожен</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має</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визначений</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діапазон</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температур</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для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зберігання</a:t>
            </a:r>
            <a:r>
              <a:rPr lang="en-US" sz="1333" kern="0" dirty="0">
                <a:solidFill>
                  <a:srgbClr val="000000"/>
                </a:solidFill>
                <a:latin typeface="Open Sans"/>
                <a:ea typeface="Open Sans"/>
                <a:cs typeface="Open Sans"/>
                <a:sym typeface="Open Sans"/>
              </a:rPr>
              <a:t>. </a:t>
            </a:r>
            <a:endParaRPr sz="733" kern="0" dirty="0">
              <a:solidFill>
                <a:srgbClr val="000000"/>
              </a:solidFill>
              <a:latin typeface="Arial"/>
              <a:cs typeface="Arial"/>
              <a:sym typeface="Arial"/>
            </a:endParaRPr>
          </a:p>
        </p:txBody>
      </p:sp>
      <p:sp>
        <p:nvSpPr>
          <p:cNvPr id="682" name="Google Shape;682;p47"/>
          <p:cNvSpPr/>
          <p:nvPr/>
        </p:nvSpPr>
        <p:spPr>
          <a:xfrm>
            <a:off x="447433" y="5773738"/>
            <a:ext cx="671054" cy="671054"/>
          </a:xfrm>
          <a:custGeom>
            <a:avLst/>
            <a:gdLst/>
            <a:ahLst/>
            <a:cxnLst/>
            <a:rect l="l" t="t" r="r" b="b"/>
            <a:pathLst>
              <a:path w="1006581" h="1006581" extrusionOk="0">
                <a:moveTo>
                  <a:pt x="0" y="0"/>
                </a:moveTo>
                <a:lnTo>
                  <a:pt x="1006581" y="0"/>
                </a:lnTo>
                <a:lnTo>
                  <a:pt x="1006581" y="1006582"/>
                </a:lnTo>
                <a:lnTo>
                  <a:pt x="0" y="1006582"/>
                </a:lnTo>
                <a:lnTo>
                  <a:pt x="0" y="0"/>
                </a:lnTo>
                <a:close/>
              </a:path>
            </a:pathLst>
          </a:custGeom>
          <a:blipFill rotWithShape="1">
            <a:blip r:embed="rId8">
              <a:alphaModFix/>
            </a:blip>
            <a:stretch>
              <a:fillRect/>
            </a:stretch>
          </a:blipFill>
          <a:ln>
            <a:noFill/>
          </a:ln>
        </p:spPr>
      </p:sp>
      <p:sp>
        <p:nvSpPr>
          <p:cNvPr id="683" name="Google Shape;683;p47"/>
          <p:cNvSpPr txBox="1"/>
          <p:nvPr/>
        </p:nvSpPr>
        <p:spPr>
          <a:xfrm>
            <a:off x="1328156" y="5842674"/>
            <a:ext cx="10563170" cy="574388"/>
          </a:xfrm>
          <a:prstGeom prst="rect">
            <a:avLst/>
          </a:prstGeom>
          <a:noFill/>
          <a:ln>
            <a:noFill/>
          </a:ln>
        </p:spPr>
        <p:txBody>
          <a:bodyPr spcFirstLastPara="1" wrap="square" lIns="0" tIns="0" rIns="0" bIns="0" anchor="t" anchorCtr="0">
            <a:spAutoFit/>
          </a:bodyPr>
          <a:lstStyle/>
          <a:p>
            <a:pPr defTabSz="609630">
              <a:lnSpc>
                <a:spcPct val="140021"/>
              </a:lnSpc>
              <a:buClr>
                <a:srgbClr val="000000"/>
              </a:buClr>
            </a:pPr>
            <a:r>
              <a:rPr lang="en-US" sz="1333" kern="0" dirty="0" err="1">
                <a:solidFill>
                  <a:srgbClr val="000000"/>
                </a:solidFill>
                <a:latin typeface="Open Sans"/>
                <a:ea typeface="Open Sans"/>
                <a:cs typeface="Open Sans"/>
                <a:sym typeface="Open Sans"/>
              </a:rPr>
              <a:t>Усі</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препарати</a:t>
            </a:r>
            <a:r>
              <a:rPr lang="en-US" sz="1333" kern="0" dirty="0">
                <a:solidFill>
                  <a:srgbClr val="000000"/>
                </a:solidFill>
                <a:latin typeface="Open Sans"/>
                <a:ea typeface="Open Sans"/>
                <a:cs typeface="Open Sans"/>
                <a:sym typeface="Open Sans"/>
              </a:rPr>
              <a:t> </a:t>
            </a:r>
            <a:r>
              <a:rPr lang="uk-UA" sz="1333" kern="0" dirty="0">
                <a:solidFill>
                  <a:srgbClr val="000000"/>
                </a:solidFill>
                <a:latin typeface="Open Sans"/>
                <a:ea typeface="Open Sans"/>
                <a:cs typeface="Open Sans"/>
                <a:sym typeface="Open Sans"/>
              </a:rPr>
              <a:t>ДКП</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забезпечують</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більший</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захист</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від</a:t>
            </a:r>
            <a:r>
              <a:rPr lang="en-US" sz="1333" kern="0" dirty="0">
                <a:solidFill>
                  <a:srgbClr val="000000"/>
                </a:solidFill>
                <a:latin typeface="Open Sans"/>
                <a:ea typeface="Open Sans"/>
                <a:cs typeface="Open Sans"/>
                <a:sym typeface="Open Sans"/>
              </a:rPr>
              <a:t> ВІЛ, </a:t>
            </a:r>
            <a:r>
              <a:rPr lang="en-US" sz="1333" kern="0" dirty="0" err="1">
                <a:solidFill>
                  <a:srgbClr val="000000"/>
                </a:solidFill>
                <a:latin typeface="Open Sans"/>
                <a:ea typeface="Open Sans"/>
                <a:cs typeface="Open Sans"/>
                <a:sym typeface="Open Sans"/>
              </a:rPr>
              <a:t>якщо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їх</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застосовувати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відповідно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до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інструкцій</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Пропуск</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доз</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або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неправильне</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нерегулярне</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чи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запізніле</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застосування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може</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призвести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до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зменшення</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або</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втрати</a:t>
            </a:r>
            <a:r>
              <a:rPr lang="en-US" sz="1333" kern="0" dirty="0">
                <a:solidFill>
                  <a:srgbClr val="000000"/>
                </a:solidFill>
                <a:latin typeface="Open Sans"/>
                <a:ea typeface="Open Sans"/>
                <a:cs typeface="Open Sans"/>
                <a:sym typeface="Open Sans"/>
              </a:rPr>
              <a:t> </a:t>
            </a:r>
            <a:r>
              <a:rPr lang="en-US" sz="1333" kern="0" dirty="0" err="1">
                <a:solidFill>
                  <a:srgbClr val="000000"/>
                </a:solidFill>
                <a:latin typeface="Open Sans"/>
                <a:ea typeface="Open Sans"/>
                <a:cs typeface="Open Sans"/>
                <a:sym typeface="Open Sans"/>
              </a:rPr>
              <a:t>захисту</a:t>
            </a:r>
            <a:r>
              <a:rPr lang="en-US" sz="1333" kern="0" dirty="0">
                <a:solidFill>
                  <a:srgbClr val="000000"/>
                </a:solidFill>
                <a:latin typeface="Open Sans"/>
                <a:ea typeface="Open Sans"/>
                <a:cs typeface="Open Sans"/>
                <a:sym typeface="Open Sans"/>
              </a:rPr>
              <a:t>.</a:t>
            </a:r>
            <a:endParaRPr sz="733" kern="0" dirty="0">
              <a:solidFill>
                <a:srgbClr val="000000"/>
              </a:solidFill>
              <a:latin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87"/>
        <p:cNvGrpSpPr/>
        <p:nvPr/>
      </p:nvGrpSpPr>
      <p:grpSpPr>
        <a:xfrm>
          <a:off x="0" y="0"/>
          <a:ext cx="0" cy="0"/>
          <a:chOff x="0" y="0"/>
          <a:chExt cx="0" cy="0"/>
        </a:xfrm>
      </p:grpSpPr>
      <p:sp>
        <p:nvSpPr>
          <p:cNvPr id="688" name="Google Shape;688;p48"/>
          <p:cNvSpPr txBox="1"/>
          <p:nvPr/>
        </p:nvSpPr>
        <p:spPr>
          <a:xfrm>
            <a:off x="764443" y="228595"/>
            <a:ext cx="10331495" cy="689420"/>
          </a:xfrm>
          <a:prstGeom prst="rect">
            <a:avLst/>
          </a:prstGeom>
          <a:noFill/>
          <a:ln>
            <a:noFill/>
          </a:ln>
        </p:spPr>
        <p:txBody>
          <a:bodyPr spcFirstLastPara="1" wrap="square" lIns="0" tIns="0" rIns="0" bIns="0" anchor="t" anchorCtr="0">
            <a:spAutoFit/>
          </a:bodyPr>
          <a:lstStyle/>
          <a:p>
            <a:pPr defTabSz="609630">
              <a:lnSpc>
                <a:spcPct val="139979"/>
              </a:lnSpc>
              <a:buClr>
                <a:srgbClr val="000000"/>
              </a:buClr>
            </a:pPr>
            <a:r>
              <a:rPr lang="en-US" sz="3200" b="1" kern="0" dirty="0" err="1">
                <a:solidFill>
                  <a:srgbClr val="000000"/>
                </a:solidFill>
                <a:latin typeface="Roboto Condensed"/>
                <a:ea typeface="Roboto Condensed"/>
                <a:cs typeface="Roboto Condensed"/>
                <a:sym typeface="Roboto Condensed"/>
              </a:rPr>
              <a:t>Особливості</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препаратів</a:t>
            </a:r>
            <a:r>
              <a:rPr lang="en-US" sz="3200" b="1" kern="0" dirty="0">
                <a:solidFill>
                  <a:srgbClr val="000000"/>
                </a:solidFill>
                <a:latin typeface="Roboto Condensed"/>
                <a:ea typeface="Roboto Condensed"/>
                <a:cs typeface="Roboto Condensed"/>
                <a:sym typeface="Roboto Condensed"/>
              </a:rPr>
              <a:t> </a:t>
            </a:r>
            <a:r>
              <a:rPr lang="uk-UA" sz="3200" b="1" kern="0" dirty="0">
                <a:solidFill>
                  <a:srgbClr val="000000"/>
                </a:solidFill>
                <a:latin typeface="Roboto Condensed"/>
                <a:ea typeface="Roboto Condensed"/>
                <a:cs typeface="Roboto Condensed"/>
                <a:sym typeface="Roboto Condensed"/>
              </a:rPr>
              <a:t>ДКП</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наведені</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нижче</a:t>
            </a:r>
            <a:r>
              <a:rPr lang="en-US" sz="3200" b="1" kern="0" dirty="0">
                <a:solidFill>
                  <a:srgbClr val="000000"/>
                </a:solidFill>
                <a:latin typeface="Roboto Condensed"/>
                <a:ea typeface="Roboto Condensed"/>
                <a:cs typeface="Roboto Condensed"/>
                <a:sym typeface="Roboto Condensed"/>
              </a:rPr>
              <a:t>:</a:t>
            </a:r>
            <a:endParaRPr sz="933" kern="0" dirty="0">
              <a:solidFill>
                <a:srgbClr val="000000"/>
              </a:solidFill>
              <a:latin typeface="Arial"/>
              <a:cs typeface="Arial"/>
              <a:sym typeface="Arial"/>
            </a:endParaRPr>
          </a:p>
        </p:txBody>
      </p:sp>
      <p:grpSp>
        <p:nvGrpSpPr>
          <p:cNvPr id="689" name="Google Shape;689;p48"/>
          <p:cNvGrpSpPr/>
          <p:nvPr/>
        </p:nvGrpSpPr>
        <p:grpSpPr>
          <a:xfrm>
            <a:off x="53242" y="1079201"/>
            <a:ext cx="12138758" cy="5526369"/>
            <a:chOff x="0" y="0"/>
            <a:chExt cx="4422878" cy="1855685"/>
          </a:xfrm>
        </p:grpSpPr>
        <p:sp>
          <p:nvSpPr>
            <p:cNvPr id="690" name="Google Shape;690;p48"/>
            <p:cNvSpPr/>
            <p:nvPr/>
          </p:nvSpPr>
          <p:spPr>
            <a:xfrm>
              <a:off x="0" y="0"/>
              <a:ext cx="4422878" cy="1855685"/>
            </a:xfrm>
            <a:custGeom>
              <a:avLst/>
              <a:gdLst/>
              <a:ahLst/>
              <a:cxnLst/>
              <a:rect l="l" t="t" r="r" b="b"/>
              <a:pathLst>
                <a:path w="4422878" h="1855685" extrusionOk="0">
                  <a:moveTo>
                    <a:pt x="0" y="0"/>
                  </a:moveTo>
                  <a:lnTo>
                    <a:pt x="4422878" y="0"/>
                  </a:lnTo>
                  <a:lnTo>
                    <a:pt x="4422878" y="1855685"/>
                  </a:lnTo>
                  <a:lnTo>
                    <a:pt x="0" y="1855685"/>
                  </a:lnTo>
                  <a:close/>
                </a:path>
              </a:pathLst>
            </a:custGeom>
            <a:solidFill>
              <a:srgbClr val="1D9EDE"/>
            </a:solidFill>
            <a:ln>
              <a:noFill/>
            </a:ln>
          </p:spPr>
        </p:sp>
        <p:sp>
          <p:nvSpPr>
            <p:cNvPr id="691" name="Google Shape;691;p48"/>
            <p:cNvSpPr txBox="1"/>
            <p:nvPr/>
          </p:nvSpPr>
          <p:spPr>
            <a:xfrm>
              <a:off x="0" y="47625"/>
              <a:ext cx="4422878" cy="1808060"/>
            </a:xfrm>
            <a:prstGeom prst="rect">
              <a:avLst/>
            </a:prstGeom>
            <a:noFill/>
            <a:ln>
              <a:noFill/>
            </a:ln>
          </p:spPr>
          <p:txBody>
            <a:bodyPr spcFirstLastPara="1" wrap="square" lIns="33867" tIns="33867" rIns="33867" bIns="33867" anchor="ctr" anchorCtr="0">
              <a:noAutofit/>
            </a:bodyPr>
            <a:lstStyle/>
            <a:p>
              <a:pPr algn="ctr" defTabSz="609630">
                <a:lnSpc>
                  <a:spcPct val="89000"/>
                </a:lnSpc>
                <a:buClr>
                  <a:srgbClr val="000000"/>
                </a:buClr>
              </a:pPr>
              <a:endParaRPr sz="1200" kern="0">
                <a:solidFill>
                  <a:srgbClr val="000000"/>
                </a:solidFill>
                <a:latin typeface="Calibri"/>
                <a:ea typeface="Calibri"/>
                <a:cs typeface="Calibri"/>
                <a:sym typeface="Calibri"/>
              </a:endParaRPr>
            </a:p>
          </p:txBody>
        </p:sp>
      </p:grpSp>
      <p:sp>
        <p:nvSpPr>
          <p:cNvPr id="692" name="Google Shape;692;p48"/>
          <p:cNvSpPr txBox="1"/>
          <p:nvPr/>
        </p:nvSpPr>
        <p:spPr>
          <a:xfrm>
            <a:off x="263238" y="1497243"/>
            <a:ext cx="4381334" cy="418576"/>
          </a:xfrm>
          <a:prstGeom prst="rect">
            <a:avLst/>
          </a:prstGeom>
          <a:noFill/>
          <a:ln>
            <a:noFill/>
          </a:ln>
        </p:spPr>
        <p:txBody>
          <a:bodyPr spcFirstLastPara="1" wrap="square" lIns="0" tIns="0" rIns="0" bIns="0" anchor="t" anchorCtr="0">
            <a:spAutoFit/>
          </a:bodyPr>
          <a:lstStyle/>
          <a:p>
            <a:pPr defTabSz="609630">
              <a:lnSpc>
                <a:spcPct val="85187"/>
              </a:lnSpc>
              <a:buClr>
                <a:srgbClr val="000000"/>
              </a:buClr>
            </a:pPr>
            <a:r>
              <a:rPr lang="en-US" sz="3200" b="1" kern="0" dirty="0" err="1">
                <a:solidFill>
                  <a:srgbClr val="FFFFFF"/>
                </a:solidFill>
                <a:latin typeface="Roboto Condensed"/>
                <a:ea typeface="Roboto Condensed"/>
                <a:cs typeface="Roboto Condensed"/>
                <a:sym typeface="Roboto Condensed"/>
              </a:rPr>
              <a:t>Пероральна</a:t>
            </a:r>
            <a:r>
              <a:rPr lang="en-US" sz="3200" b="1" kern="0" dirty="0">
                <a:solidFill>
                  <a:srgbClr val="FFFFFF"/>
                </a:solidFill>
                <a:latin typeface="Roboto Condensed"/>
                <a:ea typeface="Roboto Condensed"/>
                <a:cs typeface="Roboto Condensed"/>
                <a:sym typeface="Roboto Condensed"/>
              </a:rPr>
              <a:t> </a:t>
            </a:r>
            <a:r>
              <a:rPr lang="uk-UA" sz="3200" b="1" kern="0" dirty="0">
                <a:solidFill>
                  <a:srgbClr val="FFFFFF"/>
                </a:solidFill>
                <a:latin typeface="Roboto Condensed"/>
                <a:ea typeface="Roboto Condensed"/>
                <a:cs typeface="Roboto Condensed"/>
                <a:sym typeface="Roboto Condensed"/>
              </a:rPr>
              <a:t>ДКП</a:t>
            </a:r>
            <a:endParaRPr sz="933" kern="0" dirty="0">
              <a:solidFill>
                <a:srgbClr val="000000"/>
              </a:solidFill>
              <a:latin typeface="Arial"/>
              <a:cs typeface="Arial"/>
              <a:sym typeface="Arial"/>
            </a:endParaRPr>
          </a:p>
        </p:txBody>
      </p:sp>
      <p:sp>
        <p:nvSpPr>
          <p:cNvPr id="693" name="Google Shape;693;p48"/>
          <p:cNvSpPr txBox="1"/>
          <p:nvPr/>
        </p:nvSpPr>
        <p:spPr>
          <a:xfrm>
            <a:off x="263238" y="2100835"/>
            <a:ext cx="10645025" cy="4136517"/>
          </a:xfrm>
          <a:prstGeom prst="rect">
            <a:avLst/>
          </a:prstGeom>
          <a:noFill/>
          <a:ln>
            <a:noFill/>
          </a:ln>
        </p:spPr>
        <p:txBody>
          <a:bodyPr spcFirstLastPara="1" wrap="square" lIns="0" tIns="0" rIns="0" bIns="0" anchor="t" anchorCtr="0">
            <a:spAutoFit/>
          </a:bodyPr>
          <a:lstStyle/>
          <a:p>
            <a:pPr marL="622935" lvl="1" indent="-311150" defTabSz="609630">
              <a:lnSpc>
                <a:spcPct val="140000"/>
              </a:lnSpc>
              <a:buClr>
                <a:srgbClr val="FFFFFF"/>
              </a:buClr>
              <a:buSzPts val="4330"/>
              <a:buFont typeface="Arial"/>
              <a:buChar char="•"/>
            </a:pPr>
            <a:r>
              <a:rPr lang="en-US" sz="2400" kern="0" dirty="0" err="1">
                <a:solidFill>
                  <a:srgbClr val="FFFFFF"/>
                </a:solidFill>
                <a:latin typeface="Open Sans"/>
                <a:ea typeface="Open Sans"/>
                <a:cs typeface="Open Sans"/>
                <a:sym typeface="Open Sans"/>
              </a:rPr>
              <a:t>Пероральна</a:t>
            </a:r>
            <a:r>
              <a:rPr lang="en-US" sz="2400" kern="0" dirty="0">
                <a:solidFill>
                  <a:srgbClr val="FFFFFF"/>
                </a:solidFill>
                <a:latin typeface="Open Sans"/>
                <a:ea typeface="Open Sans"/>
                <a:cs typeface="Open Sans"/>
                <a:sym typeface="Open Sans"/>
              </a:rPr>
              <a:t> </a:t>
            </a:r>
            <a:r>
              <a:rPr lang="uk-UA" sz="2400" kern="0" dirty="0">
                <a:solidFill>
                  <a:srgbClr val="FFFFFF"/>
                </a:solidFill>
                <a:latin typeface="Open Sans"/>
                <a:ea typeface="Open Sans"/>
                <a:cs typeface="Open Sans"/>
                <a:sym typeface="Open Sans"/>
              </a:rPr>
              <a:t>ДКП</a:t>
            </a:r>
            <a:r>
              <a:rPr lang="en-US" sz="2400" kern="0" dirty="0">
                <a:solidFill>
                  <a:srgbClr val="FFFFFF"/>
                </a:solidFill>
                <a:latin typeface="Open Sans"/>
                <a:ea typeface="Open Sans"/>
                <a:cs typeface="Open Sans"/>
                <a:sym typeface="Open Sans"/>
              </a:rPr>
              <a:t> – </a:t>
            </a:r>
            <a:r>
              <a:rPr lang="en-US" sz="2400" kern="0" dirty="0" err="1">
                <a:solidFill>
                  <a:srgbClr val="FFFFFF"/>
                </a:solidFill>
                <a:latin typeface="Open Sans"/>
                <a:ea typeface="Open Sans"/>
                <a:cs typeface="Open Sans"/>
                <a:sym typeface="Open Sans"/>
              </a:rPr>
              <a:t>це</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таблетка</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що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містить</a:t>
            </a:r>
            <a:r>
              <a:rPr lang="en-US" sz="2400" kern="0" dirty="0">
                <a:solidFill>
                  <a:srgbClr val="FFFFFF"/>
                </a:solidFill>
                <a:latin typeface="Open Sans"/>
                <a:ea typeface="Open Sans"/>
                <a:cs typeface="Open Sans"/>
                <a:sym typeface="Open Sans"/>
              </a:rPr>
              <a:t> TDF у </a:t>
            </a:r>
            <a:r>
              <a:rPr lang="en-US" sz="2400" kern="0" dirty="0" err="1">
                <a:solidFill>
                  <a:srgbClr val="FFFFFF"/>
                </a:solidFill>
                <a:latin typeface="Open Sans"/>
                <a:ea typeface="Open Sans"/>
                <a:cs typeface="Open Sans"/>
                <a:sym typeface="Open Sans"/>
              </a:rPr>
              <a:t>поєднанні</a:t>
            </a:r>
            <a:r>
              <a:rPr lang="en-US" sz="2400" kern="0" dirty="0">
                <a:solidFill>
                  <a:srgbClr val="FFFFFF"/>
                </a:solidFill>
                <a:latin typeface="Open Sans"/>
                <a:ea typeface="Open Sans"/>
                <a:cs typeface="Open Sans"/>
                <a:sym typeface="Open Sans"/>
              </a:rPr>
              <a:t> з FTC </a:t>
            </a:r>
            <a:r>
              <a:rPr lang="en-US" sz="2400" kern="0" dirty="0" err="1">
                <a:solidFill>
                  <a:srgbClr val="FFFFFF"/>
                </a:solidFill>
                <a:latin typeface="Open Sans"/>
                <a:ea typeface="Open Sans"/>
                <a:cs typeface="Open Sans"/>
                <a:sym typeface="Open Sans"/>
              </a:rPr>
              <a:t>або</a:t>
            </a:r>
            <a:r>
              <a:rPr lang="en-US" sz="2400" kern="0" dirty="0">
                <a:solidFill>
                  <a:srgbClr val="FFFFFF"/>
                </a:solidFill>
                <a:latin typeface="Open Sans"/>
                <a:ea typeface="Open Sans"/>
                <a:cs typeface="Open Sans"/>
                <a:sym typeface="Open Sans"/>
              </a:rPr>
              <a:t> 3TC, </a:t>
            </a:r>
            <a:r>
              <a:rPr lang="en-US" sz="2400" kern="0" dirty="0" err="1">
                <a:solidFill>
                  <a:srgbClr val="FFFFFF"/>
                </a:solidFill>
                <a:latin typeface="Open Sans"/>
                <a:ea typeface="Open Sans"/>
                <a:cs typeface="Open Sans"/>
                <a:sym typeface="Open Sans"/>
              </a:rPr>
              <a:t>яку</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приймають</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перорально</a:t>
            </a:r>
            <a:r>
              <a:rPr lang="en-US" sz="2400" kern="0" dirty="0">
                <a:solidFill>
                  <a:srgbClr val="FFFFFF"/>
                </a:solidFill>
                <a:latin typeface="Open Sans"/>
                <a:ea typeface="Open Sans"/>
                <a:cs typeface="Open Sans"/>
                <a:sym typeface="Open Sans"/>
              </a:rPr>
              <a:t>.</a:t>
            </a:r>
            <a:endParaRPr lang="ru-RU" sz="733" kern="0" dirty="0">
              <a:solidFill>
                <a:srgbClr val="000000"/>
              </a:solidFill>
              <a:latin typeface="Arial"/>
              <a:cs typeface="Arial"/>
            </a:endParaRPr>
          </a:p>
          <a:p>
            <a:pPr marL="622935" lvl="1" indent="-311150" defTabSz="609630">
              <a:lnSpc>
                <a:spcPct val="140000"/>
              </a:lnSpc>
              <a:buClr>
                <a:srgbClr val="FFFFFF"/>
              </a:buClr>
              <a:buSzPts val="4330"/>
              <a:buFont typeface="Arial"/>
              <a:buChar char="•"/>
            </a:pPr>
            <a:r>
              <a:rPr lang="en-US" sz="2400" kern="0" dirty="0">
                <a:solidFill>
                  <a:srgbClr val="FFFFFF"/>
                </a:solidFill>
                <a:latin typeface="Open Sans"/>
                <a:ea typeface="Open Sans"/>
                <a:cs typeface="Open Sans"/>
                <a:sym typeface="Open Sans"/>
              </a:rPr>
              <a:t>ВООЗ </a:t>
            </a:r>
            <a:r>
              <a:rPr lang="en-US" sz="2400" kern="0" err="1">
                <a:solidFill>
                  <a:srgbClr val="FFFFFF"/>
                </a:solidFill>
                <a:latin typeface="Open Sans"/>
                <a:ea typeface="Open Sans"/>
                <a:cs typeface="Open Sans"/>
                <a:sym typeface="Open Sans"/>
              </a:rPr>
              <a:t>вказує</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що</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пероральна</a:t>
            </a:r>
            <a:r>
              <a:rPr lang="en-US" sz="2400" kern="0" dirty="0">
                <a:solidFill>
                  <a:srgbClr val="FFFFFF"/>
                </a:solidFill>
                <a:latin typeface="Open Sans"/>
                <a:ea typeface="Open Sans"/>
                <a:cs typeface="Open Sans"/>
                <a:sym typeface="Open Sans"/>
              </a:rPr>
              <a:t> </a:t>
            </a:r>
            <a:r>
              <a:rPr lang="uk-UA" sz="2400" kern="0" dirty="0">
                <a:solidFill>
                  <a:srgbClr val="FFFFFF"/>
                </a:solidFill>
                <a:latin typeface="Open Sans"/>
                <a:ea typeface="Open Sans"/>
                <a:cs typeface="Open Sans"/>
                <a:sym typeface="Open Sans"/>
              </a:rPr>
              <a:t>ДКП</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має</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ефективність</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щонайменше</a:t>
            </a:r>
            <a:r>
              <a:rPr lang="en-US" sz="2400" kern="0" dirty="0">
                <a:solidFill>
                  <a:srgbClr val="FFFFFF"/>
                </a:solidFill>
                <a:latin typeface="Open Sans"/>
                <a:ea typeface="Open Sans"/>
                <a:cs typeface="Open Sans"/>
                <a:sym typeface="Open Sans"/>
              </a:rPr>
              <a:t> 90% (</a:t>
            </a:r>
            <a:r>
              <a:rPr lang="en-US" sz="2400" kern="0" err="1">
                <a:solidFill>
                  <a:srgbClr val="FFFFFF"/>
                </a:solidFill>
                <a:latin typeface="Open Sans"/>
                <a:ea typeface="Open Sans"/>
                <a:cs typeface="Open Sans"/>
                <a:sym typeface="Open Sans"/>
              </a:rPr>
              <a:t>можливо</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навіть</a:t>
            </a:r>
            <a:r>
              <a:rPr lang="en-US" sz="2400" kern="0" dirty="0">
                <a:solidFill>
                  <a:srgbClr val="FFFFFF"/>
                </a:solidFill>
                <a:latin typeface="Open Sans"/>
                <a:ea typeface="Open Sans"/>
                <a:cs typeface="Open Sans"/>
                <a:sym typeface="Open Sans"/>
              </a:rPr>
              <a:t> 94-99%) у </a:t>
            </a:r>
            <a:r>
              <a:rPr lang="en-US" sz="2400" kern="0" err="1">
                <a:solidFill>
                  <a:srgbClr val="FFFFFF"/>
                </a:solidFill>
                <a:latin typeface="Open Sans"/>
                <a:ea typeface="Open Sans"/>
                <a:cs typeface="Open Sans"/>
                <a:sym typeface="Open Sans"/>
              </a:rPr>
              <a:t>профілактиці</a:t>
            </a:r>
            <a:r>
              <a:rPr lang="en-US" sz="2400" kern="0" dirty="0">
                <a:solidFill>
                  <a:srgbClr val="FFFFFF"/>
                </a:solidFill>
                <a:latin typeface="Open Sans"/>
                <a:ea typeface="Open Sans"/>
                <a:cs typeface="Open Sans"/>
                <a:sym typeface="Open Sans"/>
              </a:rPr>
              <a:t> ВІЛ </a:t>
            </a:r>
            <a:r>
              <a:rPr lang="en-US" sz="2400" kern="0" err="1">
                <a:solidFill>
                  <a:srgbClr val="FFFFFF"/>
                </a:solidFill>
                <a:latin typeface="Open Sans"/>
                <a:ea typeface="Open Sans"/>
                <a:cs typeface="Open Sans"/>
                <a:sym typeface="Open Sans"/>
              </a:rPr>
              <a:t>при</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всіх</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формах</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сексуальних</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контактів</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якщо</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її</a:t>
            </a:r>
            <a:r>
              <a:rPr lang="en-US" sz="2400" kern="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застосовувати</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відповідно</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до</a:t>
            </a:r>
            <a:r>
              <a:rPr lang="en-US" sz="2400" kern="0" dirty="0">
                <a:solidFill>
                  <a:srgbClr val="FFFFFF"/>
                </a:solidFill>
                <a:latin typeface="Open Sans"/>
                <a:ea typeface="Open Sans"/>
                <a:cs typeface="Open Sans"/>
                <a:sym typeface="Open Sans"/>
              </a:rPr>
              <a:t> </a:t>
            </a:r>
            <a:r>
              <a:rPr lang="en-US" sz="2400" kern="0" err="1">
                <a:solidFill>
                  <a:srgbClr val="FFFFFF"/>
                </a:solidFill>
                <a:latin typeface="Open Sans"/>
                <a:ea typeface="Open Sans"/>
                <a:cs typeface="Open Sans"/>
                <a:sym typeface="Open Sans"/>
              </a:rPr>
              <a:t>інструкцій</a:t>
            </a:r>
            <a:r>
              <a:rPr lang="en-US" sz="2400" kern="0" dirty="0">
                <a:solidFill>
                  <a:srgbClr val="FFFFFF"/>
                </a:solidFill>
                <a:latin typeface="Open Sans"/>
                <a:ea typeface="Open Sans"/>
                <a:cs typeface="Open Sans"/>
                <a:sym typeface="Open Sans"/>
              </a:rPr>
              <a:t>.</a:t>
            </a:r>
            <a:endParaRPr sz="733" kern="0" dirty="0">
              <a:solidFill>
                <a:srgbClr val="000000"/>
              </a:solidFill>
              <a:latin typeface="Arial"/>
              <a:cs typeface="Arial"/>
            </a:endParaRPr>
          </a:p>
          <a:p>
            <a:pPr marL="622935" lvl="1" indent="-311150" defTabSz="609630">
              <a:lnSpc>
                <a:spcPct val="140000"/>
              </a:lnSpc>
              <a:buClr>
                <a:srgbClr val="FFFFFF"/>
              </a:buClr>
              <a:buSzPts val="4330"/>
              <a:buFont typeface="Arial"/>
              <a:buChar char="•"/>
            </a:pPr>
            <a:r>
              <a:rPr lang="en-US" sz="2400" kern="0" dirty="0" err="1">
                <a:solidFill>
                  <a:srgbClr val="FFFFFF"/>
                </a:solidFill>
                <a:latin typeface="Open Sans"/>
                <a:ea typeface="Open Sans"/>
                <a:cs typeface="Open Sans"/>
                <a:sym typeface="Open Sans"/>
              </a:rPr>
              <a:t>Ймовірно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що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її</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застосування</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також</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захищає</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від</a:t>
            </a:r>
            <a:r>
              <a:rPr lang="en-US" sz="2400" kern="0" dirty="0">
                <a:solidFill>
                  <a:srgbClr val="FFFFFF"/>
                </a:solidFill>
                <a:latin typeface="Open Sans"/>
                <a:ea typeface="Open Sans"/>
                <a:cs typeface="Open Sans"/>
                <a:sym typeface="Open Sans"/>
              </a:rPr>
              <a:t> ВІЛ </a:t>
            </a:r>
            <a:r>
              <a:rPr lang="en-US" sz="2400" kern="0" dirty="0" err="1">
                <a:solidFill>
                  <a:srgbClr val="FFFFFF"/>
                </a:solidFill>
                <a:latin typeface="Open Sans"/>
                <a:ea typeface="Open Sans"/>
                <a:cs typeface="Open Sans"/>
                <a:sym typeface="Open Sans"/>
              </a:rPr>
              <a:t>при</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ін'єкційному</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вживанні</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наркотиків</a:t>
            </a:r>
            <a:r>
              <a:rPr lang="en-US" sz="2400" kern="0" dirty="0">
                <a:solidFill>
                  <a:srgbClr val="FFFFFF"/>
                </a:solidFill>
                <a:latin typeface="Open Sans"/>
                <a:ea typeface="Open Sans"/>
                <a:cs typeface="Open Sans"/>
                <a:sym typeface="Open Sans"/>
              </a:rPr>
              <a:t>.</a:t>
            </a:r>
            <a:endParaRPr sz="733" kern="0" dirty="0">
              <a:solidFill>
                <a:srgbClr val="000000"/>
              </a:solidFill>
              <a:latin typeface="Arial"/>
              <a:cs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Google Shape;698;p49"/>
          <p:cNvSpPr txBox="1"/>
          <p:nvPr/>
        </p:nvSpPr>
        <p:spPr>
          <a:xfrm>
            <a:off x="691871" y="204765"/>
            <a:ext cx="10331495" cy="689420"/>
          </a:xfrm>
          <a:prstGeom prst="rect">
            <a:avLst/>
          </a:prstGeom>
          <a:noFill/>
          <a:ln>
            <a:noFill/>
          </a:ln>
        </p:spPr>
        <p:txBody>
          <a:bodyPr spcFirstLastPara="1" wrap="square" lIns="0" tIns="0" rIns="0" bIns="0" anchor="t" anchorCtr="0">
            <a:spAutoFit/>
          </a:bodyPr>
          <a:lstStyle/>
          <a:p>
            <a:pPr defTabSz="609630">
              <a:lnSpc>
                <a:spcPct val="139979"/>
              </a:lnSpc>
              <a:buClr>
                <a:srgbClr val="000000"/>
              </a:buClr>
            </a:pPr>
            <a:r>
              <a:rPr lang="en-US" sz="3200" b="1" kern="0" dirty="0" err="1">
                <a:solidFill>
                  <a:srgbClr val="000000"/>
                </a:solidFill>
                <a:latin typeface="Roboto Condensed"/>
                <a:ea typeface="Roboto Condensed"/>
                <a:cs typeface="Roboto Condensed"/>
                <a:sym typeface="Roboto Condensed"/>
              </a:rPr>
              <a:t>Особливості</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продукту</a:t>
            </a:r>
            <a:r>
              <a:rPr lang="en-US" sz="3200" b="1" kern="0" dirty="0">
                <a:solidFill>
                  <a:srgbClr val="000000"/>
                </a:solidFill>
                <a:latin typeface="Roboto Condensed"/>
                <a:ea typeface="Roboto Condensed"/>
                <a:cs typeface="Roboto Condensed"/>
                <a:sym typeface="Roboto Condensed"/>
              </a:rPr>
              <a:t> </a:t>
            </a:r>
            <a:r>
              <a:rPr lang="uk-UA" sz="3200" b="1" kern="0" dirty="0">
                <a:solidFill>
                  <a:srgbClr val="000000"/>
                </a:solidFill>
                <a:latin typeface="Roboto Condensed"/>
                <a:ea typeface="Roboto Condensed"/>
                <a:cs typeface="Roboto Condensed"/>
                <a:sym typeface="Roboto Condensed"/>
              </a:rPr>
              <a:t>ДКП</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такі</a:t>
            </a:r>
            <a:r>
              <a:rPr lang="en-US" sz="3200" b="1" kern="0" dirty="0">
                <a:solidFill>
                  <a:srgbClr val="000000"/>
                </a:solidFill>
                <a:latin typeface="Roboto Condensed"/>
                <a:ea typeface="Roboto Condensed"/>
                <a:cs typeface="Roboto Condensed"/>
                <a:sym typeface="Roboto Condensed"/>
              </a:rPr>
              <a:t>:</a:t>
            </a:r>
            <a:endParaRPr sz="933" kern="0" dirty="0">
              <a:solidFill>
                <a:srgbClr val="000000"/>
              </a:solidFill>
              <a:latin typeface="Arial"/>
              <a:cs typeface="Arial"/>
              <a:sym typeface="Arial"/>
            </a:endParaRPr>
          </a:p>
        </p:txBody>
      </p:sp>
      <p:grpSp>
        <p:nvGrpSpPr>
          <p:cNvPr id="699" name="Google Shape;699;p49"/>
          <p:cNvGrpSpPr/>
          <p:nvPr/>
        </p:nvGrpSpPr>
        <p:grpSpPr>
          <a:xfrm>
            <a:off x="53242" y="1079201"/>
            <a:ext cx="12138758" cy="5092999"/>
            <a:chOff x="0" y="0"/>
            <a:chExt cx="4422878" cy="1855685"/>
          </a:xfrm>
        </p:grpSpPr>
        <p:sp>
          <p:nvSpPr>
            <p:cNvPr id="700" name="Google Shape;700;p49"/>
            <p:cNvSpPr/>
            <p:nvPr/>
          </p:nvSpPr>
          <p:spPr>
            <a:xfrm>
              <a:off x="0" y="0"/>
              <a:ext cx="4422878" cy="1855685"/>
            </a:xfrm>
            <a:custGeom>
              <a:avLst/>
              <a:gdLst/>
              <a:ahLst/>
              <a:cxnLst/>
              <a:rect l="l" t="t" r="r" b="b"/>
              <a:pathLst>
                <a:path w="4422878" h="1855685" extrusionOk="0">
                  <a:moveTo>
                    <a:pt x="0" y="0"/>
                  </a:moveTo>
                  <a:lnTo>
                    <a:pt x="4422878" y="0"/>
                  </a:lnTo>
                  <a:lnTo>
                    <a:pt x="4422878" y="1855685"/>
                  </a:lnTo>
                  <a:lnTo>
                    <a:pt x="0" y="1855685"/>
                  </a:lnTo>
                  <a:close/>
                </a:path>
              </a:pathLst>
            </a:custGeom>
            <a:solidFill>
              <a:srgbClr val="48AEA8"/>
            </a:solidFill>
            <a:ln>
              <a:noFill/>
            </a:ln>
          </p:spPr>
        </p:sp>
        <p:sp>
          <p:nvSpPr>
            <p:cNvPr id="701" name="Google Shape;701;p49"/>
            <p:cNvSpPr txBox="1"/>
            <p:nvPr/>
          </p:nvSpPr>
          <p:spPr>
            <a:xfrm>
              <a:off x="0" y="47625"/>
              <a:ext cx="4422878" cy="1808060"/>
            </a:xfrm>
            <a:prstGeom prst="rect">
              <a:avLst/>
            </a:prstGeom>
            <a:noFill/>
            <a:ln>
              <a:noFill/>
            </a:ln>
          </p:spPr>
          <p:txBody>
            <a:bodyPr spcFirstLastPara="1" wrap="square" lIns="33867" tIns="33867" rIns="33867" bIns="33867" anchor="ctr" anchorCtr="0">
              <a:noAutofit/>
            </a:bodyPr>
            <a:lstStyle/>
            <a:p>
              <a:pPr algn="ctr" defTabSz="609630">
                <a:lnSpc>
                  <a:spcPct val="89000"/>
                </a:lnSpc>
                <a:buClr>
                  <a:srgbClr val="000000"/>
                </a:buClr>
              </a:pPr>
              <a:endParaRPr sz="1200" kern="0">
                <a:solidFill>
                  <a:srgbClr val="000000"/>
                </a:solidFill>
                <a:latin typeface="Calibri"/>
                <a:ea typeface="Calibri"/>
                <a:cs typeface="Calibri"/>
                <a:sym typeface="Calibri"/>
              </a:endParaRPr>
            </a:p>
          </p:txBody>
        </p:sp>
      </p:grpSp>
      <p:sp>
        <p:nvSpPr>
          <p:cNvPr id="702" name="Google Shape;702;p49"/>
          <p:cNvSpPr txBox="1"/>
          <p:nvPr/>
        </p:nvSpPr>
        <p:spPr>
          <a:xfrm>
            <a:off x="263238" y="1497243"/>
            <a:ext cx="2918358" cy="418576"/>
          </a:xfrm>
          <a:prstGeom prst="rect">
            <a:avLst/>
          </a:prstGeom>
          <a:noFill/>
          <a:ln>
            <a:noFill/>
          </a:ln>
        </p:spPr>
        <p:txBody>
          <a:bodyPr spcFirstLastPara="1" wrap="square" lIns="0" tIns="0" rIns="0" bIns="0" anchor="t" anchorCtr="0">
            <a:spAutoFit/>
          </a:bodyPr>
          <a:lstStyle/>
          <a:p>
            <a:pPr defTabSz="609630">
              <a:lnSpc>
                <a:spcPct val="85187"/>
              </a:lnSpc>
              <a:buClr>
                <a:srgbClr val="000000"/>
              </a:buClr>
            </a:pPr>
            <a:r>
              <a:rPr lang="en-US" sz="3200" b="1" kern="0">
                <a:solidFill>
                  <a:srgbClr val="FFFFFF"/>
                </a:solidFill>
                <a:latin typeface="Roboto Condensed"/>
                <a:ea typeface="Roboto Condensed"/>
                <a:cs typeface="Roboto Condensed"/>
                <a:sym typeface="Roboto Condensed"/>
              </a:rPr>
              <a:t>DVR</a:t>
            </a:r>
            <a:endParaRPr sz="933" kern="0">
              <a:solidFill>
                <a:srgbClr val="000000"/>
              </a:solidFill>
              <a:latin typeface="Arial"/>
              <a:cs typeface="Arial"/>
              <a:sym typeface="Arial"/>
            </a:endParaRPr>
          </a:p>
        </p:txBody>
      </p:sp>
      <p:sp>
        <p:nvSpPr>
          <p:cNvPr id="703" name="Google Shape;703;p49"/>
          <p:cNvSpPr txBox="1"/>
          <p:nvPr/>
        </p:nvSpPr>
        <p:spPr>
          <a:xfrm>
            <a:off x="263238" y="2100835"/>
            <a:ext cx="10645025" cy="3734484"/>
          </a:xfrm>
          <a:prstGeom prst="rect">
            <a:avLst/>
          </a:prstGeom>
          <a:noFill/>
          <a:ln>
            <a:noFill/>
          </a:ln>
        </p:spPr>
        <p:txBody>
          <a:bodyPr spcFirstLastPara="1" wrap="square" lIns="0" tIns="0" rIns="0" bIns="0" anchor="t" anchorCtr="0">
            <a:spAutoFit/>
          </a:bodyPr>
          <a:lstStyle/>
          <a:p>
            <a:pPr marL="623351" lvl="1" indent="-311676" defTabSz="609630">
              <a:lnSpc>
                <a:spcPct val="140000"/>
              </a:lnSpc>
              <a:buClr>
                <a:srgbClr val="FFFFFF"/>
              </a:buClr>
              <a:buSzPts val="4330"/>
              <a:buFont typeface="Arial"/>
              <a:buChar char="•"/>
            </a:pPr>
            <a:r>
              <a:rPr lang="en-US" sz="2400" kern="0" dirty="0">
                <a:solidFill>
                  <a:srgbClr val="FFFFFF"/>
                </a:solidFill>
                <a:latin typeface="Open Sans"/>
                <a:ea typeface="Open Sans"/>
                <a:cs typeface="Open Sans"/>
                <a:sym typeface="Open Sans"/>
              </a:rPr>
              <a:t>DVR — </a:t>
            </a:r>
            <a:r>
              <a:rPr lang="en-US" sz="2400" kern="0" dirty="0" err="1">
                <a:solidFill>
                  <a:srgbClr val="FFFFFF"/>
                </a:solidFill>
                <a:latin typeface="Open Sans"/>
                <a:ea typeface="Open Sans"/>
                <a:cs typeface="Open Sans"/>
                <a:sym typeface="Open Sans"/>
              </a:rPr>
              <a:t>це</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гнучке</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силіконове</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кільце</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що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містить</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дапівірин</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яке</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вставляється</a:t>
            </a:r>
            <a:r>
              <a:rPr lang="en-US" sz="2400" kern="0" dirty="0">
                <a:solidFill>
                  <a:srgbClr val="FFFFFF"/>
                </a:solidFill>
                <a:latin typeface="Open Sans"/>
                <a:ea typeface="Open Sans"/>
                <a:cs typeface="Open Sans"/>
                <a:sym typeface="Open Sans"/>
              </a:rPr>
              <a:t> у </a:t>
            </a:r>
            <a:r>
              <a:rPr lang="en-US" sz="2400" kern="0" dirty="0" err="1">
                <a:solidFill>
                  <a:srgbClr val="FFFFFF"/>
                </a:solidFill>
                <a:latin typeface="Open Sans"/>
                <a:ea typeface="Open Sans"/>
                <a:cs typeface="Open Sans"/>
                <a:sym typeface="Open Sans"/>
              </a:rPr>
              <a:t>піхву</a:t>
            </a:r>
            <a:r>
              <a:rPr lang="en-US" sz="2400" kern="0" dirty="0">
                <a:solidFill>
                  <a:srgbClr val="FFFFFF"/>
                </a:solidFill>
                <a:latin typeface="Open Sans"/>
                <a:ea typeface="Open Sans"/>
                <a:cs typeface="Open Sans"/>
                <a:sym typeface="Open Sans"/>
              </a:rPr>
              <a:t>.</a:t>
            </a:r>
            <a:endParaRPr sz="700" kern="0" dirty="0">
              <a:solidFill>
                <a:srgbClr val="000000"/>
              </a:solidFill>
              <a:latin typeface="Arial"/>
              <a:cs typeface="Arial"/>
              <a:sym typeface="Arial"/>
            </a:endParaRPr>
          </a:p>
          <a:p>
            <a:pPr marL="623351" lvl="1" indent="-311676" defTabSz="609630">
              <a:lnSpc>
                <a:spcPct val="140000"/>
              </a:lnSpc>
              <a:buClr>
                <a:srgbClr val="FFFFFF"/>
              </a:buClr>
              <a:buSzPts val="4330"/>
              <a:buFont typeface="Arial"/>
              <a:buChar char="•"/>
            </a:pPr>
            <a:r>
              <a:rPr lang="en-US" sz="2400" kern="0" dirty="0">
                <a:solidFill>
                  <a:srgbClr val="FFFFFF"/>
                </a:solidFill>
                <a:latin typeface="Open Sans"/>
                <a:ea typeface="Open Sans"/>
                <a:cs typeface="Open Sans"/>
                <a:sym typeface="Open Sans"/>
              </a:rPr>
              <a:t>ВООЗ </a:t>
            </a:r>
            <a:r>
              <a:rPr lang="en-US" sz="2400" kern="0" dirty="0" err="1">
                <a:solidFill>
                  <a:srgbClr val="FFFFFF"/>
                </a:solidFill>
                <a:latin typeface="Open Sans"/>
                <a:ea typeface="Open Sans"/>
                <a:cs typeface="Open Sans"/>
                <a:sym typeface="Open Sans"/>
              </a:rPr>
              <a:t>зазначає</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що</a:t>
            </a:r>
            <a:r>
              <a:rPr lang="en-US" sz="2400" kern="0" dirty="0">
                <a:solidFill>
                  <a:srgbClr val="FFFFFF"/>
                </a:solidFill>
                <a:latin typeface="Open Sans"/>
                <a:ea typeface="Open Sans"/>
                <a:cs typeface="Open Sans"/>
                <a:sym typeface="Open Sans"/>
              </a:rPr>
              <a:t> DVR є </a:t>
            </a:r>
            <a:r>
              <a:rPr lang="en-US" sz="2400" kern="0" dirty="0" err="1">
                <a:solidFill>
                  <a:srgbClr val="FFFFFF"/>
                </a:solidFill>
                <a:latin typeface="Open Sans"/>
                <a:ea typeface="Open Sans"/>
                <a:cs typeface="Open Sans"/>
                <a:sym typeface="Open Sans"/>
              </a:rPr>
              <a:t>ефективним</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принаймні</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на</a:t>
            </a:r>
            <a:r>
              <a:rPr lang="en-US" sz="2400" kern="0" dirty="0">
                <a:solidFill>
                  <a:srgbClr val="FFFFFF"/>
                </a:solidFill>
                <a:latin typeface="Open Sans"/>
                <a:ea typeface="Open Sans"/>
                <a:cs typeface="Open Sans"/>
                <a:sym typeface="Open Sans"/>
              </a:rPr>
              <a:t> 50% у </a:t>
            </a:r>
            <a:r>
              <a:rPr lang="en-US" sz="2400" kern="0" dirty="0" err="1">
                <a:solidFill>
                  <a:srgbClr val="FFFFFF"/>
                </a:solidFill>
                <a:latin typeface="Open Sans"/>
                <a:ea typeface="Open Sans"/>
                <a:cs typeface="Open Sans"/>
                <a:sym typeface="Open Sans"/>
              </a:rPr>
              <a:t>запобіганні</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інфікуванню</a:t>
            </a:r>
            <a:r>
              <a:rPr lang="en-US" sz="2400" kern="0" dirty="0">
                <a:solidFill>
                  <a:srgbClr val="FFFFFF"/>
                </a:solidFill>
                <a:latin typeface="Open Sans"/>
                <a:ea typeface="Open Sans"/>
                <a:cs typeface="Open Sans"/>
                <a:sym typeface="Open Sans"/>
              </a:rPr>
              <a:t> ВІЛ </a:t>
            </a:r>
            <a:r>
              <a:rPr lang="en-US" sz="2400" kern="0" dirty="0" err="1">
                <a:solidFill>
                  <a:srgbClr val="FFFFFF"/>
                </a:solidFill>
                <a:latin typeface="Open Sans"/>
                <a:ea typeface="Open Sans"/>
                <a:cs typeface="Open Sans"/>
                <a:sym typeface="Open Sans"/>
              </a:rPr>
              <a:t>під</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час</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вагінального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сексу</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якщо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його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застосовувати</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відповідно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до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інструкцій</a:t>
            </a:r>
            <a:r>
              <a:rPr lang="en-US" sz="2400" kern="0" dirty="0">
                <a:solidFill>
                  <a:srgbClr val="FFFFFF"/>
                </a:solidFill>
                <a:latin typeface="Open Sans"/>
                <a:ea typeface="Open Sans"/>
                <a:cs typeface="Open Sans"/>
                <a:sym typeface="Open Sans"/>
              </a:rPr>
              <a:t>. </a:t>
            </a:r>
            <a:endParaRPr sz="700" kern="0" dirty="0">
              <a:solidFill>
                <a:srgbClr val="000000"/>
              </a:solidFill>
              <a:latin typeface="Arial"/>
              <a:cs typeface="Arial"/>
              <a:sym typeface="Arial"/>
            </a:endParaRPr>
          </a:p>
          <a:p>
            <a:pPr marL="623351" lvl="1" indent="-311676" defTabSz="609630">
              <a:lnSpc>
                <a:spcPct val="140000"/>
              </a:lnSpc>
              <a:buClr>
                <a:srgbClr val="FFFFFF"/>
              </a:buClr>
              <a:buSzPts val="4330"/>
              <a:buFont typeface="Arial"/>
              <a:buChar char="•"/>
            </a:pPr>
            <a:r>
              <a:rPr lang="en-US" sz="2400" kern="0" dirty="0">
                <a:solidFill>
                  <a:srgbClr val="FFFFFF"/>
                </a:solidFill>
                <a:latin typeface="Open Sans"/>
                <a:ea typeface="Open Sans"/>
                <a:cs typeface="Open Sans"/>
                <a:sym typeface="Open Sans"/>
              </a:rPr>
              <a:t>DVR </a:t>
            </a:r>
            <a:r>
              <a:rPr lang="en-US" sz="2400" kern="0" dirty="0" err="1">
                <a:solidFill>
                  <a:srgbClr val="FFFFFF"/>
                </a:solidFill>
                <a:latin typeface="Open Sans"/>
                <a:ea typeface="Open Sans"/>
                <a:cs typeface="Open Sans"/>
                <a:sym typeface="Open Sans"/>
              </a:rPr>
              <a:t>не</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забезпечує</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захисту</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від</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зараження</a:t>
            </a:r>
            <a:r>
              <a:rPr lang="en-US" sz="2400" kern="0" dirty="0">
                <a:solidFill>
                  <a:srgbClr val="FFFFFF"/>
                </a:solidFill>
                <a:latin typeface="Open Sans"/>
                <a:ea typeface="Open Sans"/>
                <a:cs typeface="Open Sans"/>
                <a:sym typeface="Open Sans"/>
              </a:rPr>
              <a:t> ВІЛ </a:t>
            </a:r>
            <a:r>
              <a:rPr lang="en-US" sz="2400" kern="0" dirty="0" err="1">
                <a:solidFill>
                  <a:srgbClr val="FFFFFF"/>
                </a:solidFill>
                <a:latin typeface="Open Sans"/>
                <a:ea typeface="Open Sans"/>
                <a:cs typeface="Open Sans"/>
                <a:sym typeface="Open Sans"/>
              </a:rPr>
              <a:t>під</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час</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анального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сексу</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або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ін'єкційного</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вживання</a:t>
            </a:r>
            <a:r>
              <a:rPr lang="en-US" sz="2400" kern="0" dirty="0">
                <a:solidFill>
                  <a:srgbClr val="FFFFFF"/>
                </a:solidFill>
                <a:latin typeface="Open Sans"/>
                <a:ea typeface="Open Sans"/>
                <a:cs typeface="Open Sans"/>
                <a:sym typeface="Open Sans"/>
              </a:rPr>
              <a:t> </a:t>
            </a:r>
            <a:r>
              <a:rPr lang="en-US" sz="2400" kern="0" dirty="0" err="1">
                <a:solidFill>
                  <a:srgbClr val="FFFFFF"/>
                </a:solidFill>
                <a:latin typeface="Open Sans"/>
                <a:ea typeface="Open Sans"/>
                <a:cs typeface="Open Sans"/>
                <a:sym typeface="Open Sans"/>
              </a:rPr>
              <a:t>наркотиків</a:t>
            </a:r>
            <a:r>
              <a:rPr lang="en-US" sz="2400" kern="0" dirty="0">
                <a:solidFill>
                  <a:srgbClr val="FFFFFF"/>
                </a:solidFill>
                <a:latin typeface="Open Sans"/>
                <a:ea typeface="Open Sans"/>
                <a:cs typeface="Open Sans"/>
                <a:sym typeface="Open Sans"/>
              </a:rPr>
              <a:t>.</a:t>
            </a:r>
            <a:endParaRPr sz="700" kern="0" dirty="0">
              <a:solidFill>
                <a:srgbClr val="000000"/>
              </a:solidFill>
              <a:latin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5"/>
          <p:cNvSpPr/>
          <p:nvPr/>
        </p:nvSpPr>
        <p:spPr>
          <a:xfrm>
            <a:off x="-197230" y="1686804"/>
            <a:ext cx="6700871" cy="5427705"/>
          </a:xfrm>
          <a:custGeom>
            <a:avLst/>
            <a:gdLst/>
            <a:ahLst/>
            <a:cxnLst/>
            <a:rect l="l" t="t" r="r" b="b"/>
            <a:pathLst>
              <a:path w="10051306" h="8141558" extrusionOk="0">
                <a:moveTo>
                  <a:pt x="0" y="0"/>
                </a:moveTo>
                <a:lnTo>
                  <a:pt x="10051306" y="0"/>
                </a:lnTo>
                <a:lnTo>
                  <a:pt x="10051306" y="8141558"/>
                </a:lnTo>
                <a:lnTo>
                  <a:pt x="0" y="8141558"/>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118" name="Google Shape;118;p5"/>
          <p:cNvSpPr txBox="1"/>
          <p:nvPr/>
        </p:nvSpPr>
        <p:spPr>
          <a:xfrm>
            <a:off x="562150" y="645941"/>
            <a:ext cx="10331495" cy="689420"/>
          </a:xfrm>
          <a:prstGeom prst="rect">
            <a:avLst/>
          </a:prstGeom>
          <a:noFill/>
          <a:ln>
            <a:noFill/>
          </a:ln>
        </p:spPr>
        <p:txBody>
          <a:bodyPr spcFirstLastPara="1" wrap="square" lIns="0" tIns="0" rIns="0" bIns="0" anchor="t" anchorCtr="0">
            <a:spAutoFit/>
          </a:bodyPr>
          <a:lstStyle/>
          <a:p>
            <a:pPr defTabSz="609630">
              <a:lnSpc>
                <a:spcPct val="139979"/>
              </a:lnSpc>
              <a:buClr>
                <a:srgbClr val="000000"/>
              </a:buClr>
            </a:pPr>
            <a:r>
              <a:rPr lang="en-US" sz="3200" b="1" kern="0" dirty="0" err="1">
                <a:solidFill>
                  <a:srgbClr val="D81616"/>
                </a:solidFill>
                <a:latin typeface="Roboto Condensed"/>
                <a:ea typeface="Roboto Condensed"/>
                <a:cs typeface="Roboto Condensed"/>
                <a:sym typeface="Roboto Condensed"/>
              </a:rPr>
              <a:t>Доконтактна</a:t>
            </a:r>
            <a:r>
              <a:rPr lang="en-US" sz="3200" b="1" kern="0" dirty="0">
                <a:solidFill>
                  <a:srgbClr val="D81616"/>
                </a:solidFill>
                <a:latin typeface="Roboto Condensed"/>
                <a:ea typeface="Roboto Condensed"/>
                <a:cs typeface="Roboto Condensed"/>
                <a:sym typeface="Roboto Condensed"/>
              </a:rPr>
              <a:t> </a:t>
            </a:r>
            <a:r>
              <a:rPr lang="en-US" sz="3200" b="1" kern="0" dirty="0" err="1">
                <a:solidFill>
                  <a:srgbClr val="D81616"/>
                </a:solidFill>
                <a:latin typeface="Roboto Condensed"/>
                <a:ea typeface="Roboto Condensed"/>
                <a:cs typeface="Roboto Condensed"/>
                <a:sym typeface="Roboto Condensed"/>
              </a:rPr>
              <a:t>профілактика</a:t>
            </a:r>
            <a:r>
              <a:rPr lang="uk-UA" sz="3200" b="1" kern="0" dirty="0">
                <a:solidFill>
                  <a:srgbClr val="D81616"/>
                </a:solidFill>
                <a:latin typeface="Roboto Condensed"/>
                <a:ea typeface="Roboto Condensed"/>
                <a:cs typeface="Roboto Condensed"/>
                <a:sym typeface="Roboto Condensed"/>
              </a:rPr>
              <a:t> </a:t>
            </a:r>
            <a:r>
              <a:rPr lang="en-US" sz="3200" b="1" kern="0" dirty="0">
                <a:solidFill>
                  <a:srgbClr val="D81616"/>
                </a:solidFill>
                <a:latin typeface="Roboto Condensed"/>
                <a:ea typeface="Roboto Condensed"/>
                <a:cs typeface="Roboto Condensed"/>
                <a:sym typeface="Roboto Condensed"/>
              </a:rPr>
              <a:t>(</a:t>
            </a:r>
            <a:r>
              <a:rPr lang="uk-UA" sz="3200" b="1" kern="0" dirty="0">
                <a:solidFill>
                  <a:srgbClr val="D81616"/>
                </a:solidFill>
                <a:latin typeface="Roboto Condensed"/>
                <a:ea typeface="Roboto Condensed"/>
                <a:cs typeface="Roboto Condensed"/>
                <a:sym typeface="Roboto Condensed"/>
              </a:rPr>
              <a:t>ДКП</a:t>
            </a:r>
            <a:r>
              <a:rPr lang="en-US" sz="3200" b="1" kern="0" dirty="0">
                <a:solidFill>
                  <a:srgbClr val="D81616"/>
                </a:solidFill>
                <a:latin typeface="Roboto Condensed"/>
                <a:ea typeface="Roboto Condensed"/>
                <a:cs typeface="Roboto Condensed"/>
                <a:sym typeface="Roboto Condensed"/>
              </a:rPr>
              <a:t>) </a:t>
            </a:r>
            <a:endParaRPr sz="933" kern="0" dirty="0">
              <a:solidFill>
                <a:srgbClr val="000000"/>
              </a:solidFill>
              <a:latin typeface="Arial"/>
              <a:cs typeface="Arial"/>
              <a:sym typeface="Arial"/>
            </a:endParaRPr>
          </a:p>
        </p:txBody>
      </p:sp>
      <p:sp>
        <p:nvSpPr>
          <p:cNvPr id="119" name="Google Shape;119;p5"/>
          <p:cNvSpPr txBox="1"/>
          <p:nvPr/>
        </p:nvSpPr>
        <p:spPr>
          <a:xfrm>
            <a:off x="6273313" y="2199092"/>
            <a:ext cx="5688359" cy="4136517"/>
          </a:xfrm>
          <a:prstGeom prst="rect">
            <a:avLst/>
          </a:prstGeom>
          <a:noFill/>
          <a:ln>
            <a:noFill/>
          </a:ln>
        </p:spPr>
        <p:txBody>
          <a:bodyPr spcFirstLastPara="1" wrap="square" lIns="0" tIns="0" rIns="0" bIns="0" anchor="t" anchorCtr="0">
            <a:spAutoFit/>
          </a:bodyPr>
          <a:lstStyle/>
          <a:p>
            <a:pPr algn="ctr" defTabSz="609630">
              <a:lnSpc>
                <a:spcPct val="139979"/>
              </a:lnSpc>
              <a:buClr>
                <a:srgbClr val="000000"/>
              </a:buClr>
            </a:pPr>
            <a:r>
              <a:rPr lang="en-US" sz="3200" kern="0" dirty="0" err="1">
                <a:solidFill>
                  <a:srgbClr val="D81616"/>
                </a:solidFill>
                <a:latin typeface="Open Sans"/>
                <a:ea typeface="Open Sans"/>
                <a:cs typeface="Open Sans"/>
                <a:sym typeface="Open Sans"/>
              </a:rPr>
              <a:t>Коли</a:t>
            </a:r>
            <a:r>
              <a:rPr lang="en-US" sz="3200" kern="0" dirty="0">
                <a:solidFill>
                  <a:srgbClr val="D81616"/>
                </a:solidFill>
                <a:latin typeface="Open Sans"/>
                <a:ea typeface="Open Sans"/>
                <a:cs typeface="Open Sans"/>
                <a:sym typeface="Open Sans"/>
              </a:rPr>
              <a:t> ВІЛ-</a:t>
            </a:r>
            <a:r>
              <a:rPr lang="en-US" sz="3200" kern="0" dirty="0" err="1">
                <a:solidFill>
                  <a:srgbClr val="D81616"/>
                </a:solidFill>
                <a:latin typeface="Open Sans"/>
                <a:ea typeface="Open Sans"/>
                <a:cs typeface="Open Sans"/>
                <a:sym typeface="Open Sans"/>
              </a:rPr>
              <a:t>негативні</a:t>
            </a:r>
            <a:r>
              <a:rPr lang="en-US" sz="3200" kern="0" dirty="0">
                <a:solidFill>
                  <a:srgbClr val="D81616"/>
                </a:solidFill>
                <a:latin typeface="Open Sans"/>
                <a:ea typeface="Open Sans"/>
                <a:cs typeface="Open Sans"/>
                <a:sym typeface="Open Sans"/>
              </a:rPr>
              <a:t> </a:t>
            </a:r>
            <a:r>
              <a:rPr lang="en-US" sz="3200" kern="0" dirty="0" err="1">
                <a:solidFill>
                  <a:srgbClr val="D81616"/>
                </a:solidFill>
                <a:latin typeface="Open Sans"/>
                <a:ea typeface="Open Sans"/>
                <a:cs typeface="Open Sans"/>
                <a:sym typeface="Open Sans"/>
              </a:rPr>
              <a:t>люди</a:t>
            </a:r>
            <a:r>
              <a:rPr lang="en-US" sz="3200" kern="0" dirty="0">
                <a:solidFill>
                  <a:srgbClr val="D81616"/>
                </a:solidFill>
                <a:latin typeface="Open Sans"/>
                <a:ea typeface="Open Sans"/>
                <a:cs typeface="Open Sans"/>
                <a:sym typeface="Open Sans"/>
              </a:rPr>
              <a:t> </a:t>
            </a:r>
            <a:r>
              <a:rPr lang="en-US" sz="3200" kern="0" dirty="0" err="1">
                <a:solidFill>
                  <a:srgbClr val="D81616"/>
                </a:solidFill>
                <a:latin typeface="Open Sans"/>
                <a:ea typeface="Open Sans"/>
                <a:cs typeface="Open Sans"/>
                <a:sym typeface="Open Sans"/>
              </a:rPr>
              <a:t>починають</a:t>
            </a:r>
            <a:r>
              <a:rPr lang="en-US" sz="3200" kern="0" dirty="0">
                <a:solidFill>
                  <a:srgbClr val="D81616"/>
                </a:solidFill>
                <a:latin typeface="Open Sans"/>
                <a:ea typeface="Open Sans"/>
                <a:cs typeface="Open Sans"/>
                <a:sym typeface="Open Sans"/>
              </a:rPr>
              <a:t> </a:t>
            </a:r>
            <a:r>
              <a:rPr lang="en-US" sz="3200" kern="0" dirty="0" err="1">
                <a:solidFill>
                  <a:srgbClr val="D81616"/>
                </a:solidFill>
                <a:latin typeface="Open Sans"/>
                <a:ea typeface="Open Sans"/>
                <a:cs typeface="Open Sans"/>
                <a:sym typeface="Open Sans"/>
              </a:rPr>
              <a:t>приймати</a:t>
            </a:r>
            <a:r>
              <a:rPr lang="en-US" sz="3200" kern="0" dirty="0">
                <a:solidFill>
                  <a:srgbClr val="D81616"/>
                </a:solidFill>
                <a:latin typeface="Open Sans"/>
                <a:ea typeface="Open Sans"/>
                <a:cs typeface="Open Sans"/>
                <a:sym typeface="Open Sans"/>
              </a:rPr>
              <a:t> АРВ-</a:t>
            </a:r>
            <a:r>
              <a:rPr lang="en-US" sz="3200" kern="0" dirty="0" err="1">
                <a:solidFill>
                  <a:srgbClr val="D81616"/>
                </a:solidFill>
                <a:latin typeface="Open Sans"/>
                <a:ea typeface="Open Sans"/>
                <a:cs typeface="Open Sans"/>
                <a:sym typeface="Open Sans"/>
              </a:rPr>
              <a:t>препарати</a:t>
            </a:r>
            <a:r>
              <a:rPr lang="en-US" sz="3200" kern="0" dirty="0">
                <a:solidFill>
                  <a:srgbClr val="D81616"/>
                </a:solidFill>
                <a:latin typeface="Open Sans"/>
                <a:ea typeface="Open Sans"/>
                <a:cs typeface="Open Sans"/>
                <a:sym typeface="Open Sans"/>
              </a:rPr>
              <a:t> </a:t>
            </a:r>
            <a:r>
              <a:rPr lang="en-US" sz="3200" b="1" kern="0" dirty="0" err="1">
                <a:solidFill>
                  <a:srgbClr val="D81616"/>
                </a:solidFill>
                <a:latin typeface="Open Sans"/>
                <a:ea typeface="Open Sans"/>
                <a:cs typeface="Open Sans"/>
                <a:sym typeface="Open Sans"/>
              </a:rPr>
              <a:t>до</a:t>
            </a:r>
            <a:r>
              <a:rPr lang="en-US" sz="3200" b="1" kern="0" dirty="0">
                <a:solidFill>
                  <a:srgbClr val="D81616"/>
                </a:solidFill>
                <a:latin typeface="Open Sans"/>
                <a:ea typeface="Open Sans"/>
                <a:cs typeface="Open Sans"/>
                <a:sym typeface="Open Sans"/>
              </a:rPr>
              <a:t> </a:t>
            </a:r>
            <a:r>
              <a:rPr lang="en-US" sz="3200" kern="0" dirty="0" err="1">
                <a:solidFill>
                  <a:srgbClr val="D81616"/>
                </a:solidFill>
                <a:latin typeface="Open Sans"/>
                <a:ea typeface="Open Sans"/>
                <a:cs typeface="Open Sans"/>
                <a:sym typeface="Open Sans"/>
              </a:rPr>
              <a:t>контакту</a:t>
            </a:r>
            <a:r>
              <a:rPr lang="en-US" sz="3200" kern="0" dirty="0">
                <a:solidFill>
                  <a:srgbClr val="D81616"/>
                </a:solidFill>
                <a:latin typeface="Open Sans"/>
                <a:ea typeface="Open Sans"/>
                <a:cs typeface="Open Sans"/>
                <a:sym typeface="Open Sans"/>
              </a:rPr>
              <a:t> з </a:t>
            </a:r>
            <a:r>
              <a:rPr lang="en-US" sz="3200" kern="0" dirty="0" err="1">
                <a:solidFill>
                  <a:srgbClr val="D81616"/>
                </a:solidFill>
                <a:latin typeface="Open Sans"/>
                <a:ea typeface="Open Sans"/>
                <a:cs typeface="Open Sans"/>
                <a:sym typeface="Open Sans"/>
              </a:rPr>
              <a:t>метою</a:t>
            </a:r>
            <a:r>
              <a:rPr lang="en-US" sz="3200" kern="0" dirty="0">
                <a:solidFill>
                  <a:srgbClr val="D81616"/>
                </a:solidFill>
                <a:latin typeface="Open Sans"/>
                <a:ea typeface="Open Sans"/>
                <a:cs typeface="Open Sans"/>
                <a:sym typeface="Open Sans"/>
              </a:rPr>
              <a:t> </a:t>
            </a:r>
            <a:r>
              <a:rPr lang="en-US" sz="3200" kern="0" dirty="0" err="1">
                <a:solidFill>
                  <a:srgbClr val="D81616"/>
                </a:solidFill>
                <a:latin typeface="Open Sans"/>
                <a:ea typeface="Open Sans"/>
                <a:cs typeface="Open Sans"/>
                <a:sym typeface="Open Sans"/>
              </a:rPr>
              <a:t>захисту</a:t>
            </a:r>
            <a:r>
              <a:rPr lang="en-US" sz="3200" kern="0" dirty="0">
                <a:solidFill>
                  <a:srgbClr val="D81616"/>
                </a:solidFill>
                <a:latin typeface="Open Sans"/>
                <a:ea typeface="Open Sans"/>
                <a:cs typeface="Open Sans"/>
                <a:sym typeface="Open Sans"/>
              </a:rPr>
              <a:t> </a:t>
            </a:r>
            <a:r>
              <a:rPr lang="en-US" sz="3200" kern="0" dirty="0" err="1">
                <a:solidFill>
                  <a:srgbClr val="D81616"/>
                </a:solidFill>
                <a:latin typeface="Open Sans"/>
                <a:ea typeface="Open Sans"/>
                <a:cs typeface="Open Sans"/>
                <a:sym typeface="Open Sans"/>
              </a:rPr>
              <a:t>від</a:t>
            </a:r>
            <a:r>
              <a:rPr lang="en-US" sz="3200" kern="0" dirty="0">
                <a:solidFill>
                  <a:srgbClr val="D81616"/>
                </a:solidFill>
                <a:latin typeface="Open Sans"/>
                <a:ea typeface="Open Sans"/>
                <a:cs typeface="Open Sans"/>
                <a:sym typeface="Open Sans"/>
              </a:rPr>
              <a:t> ВІЛ, </a:t>
            </a:r>
            <a:r>
              <a:rPr lang="en-US" sz="3200" kern="0" dirty="0" err="1">
                <a:solidFill>
                  <a:srgbClr val="D81616"/>
                </a:solidFill>
                <a:latin typeface="Open Sans"/>
                <a:ea typeface="Open Sans"/>
                <a:cs typeface="Open Sans"/>
                <a:sym typeface="Open Sans"/>
              </a:rPr>
              <a:t>це</a:t>
            </a:r>
            <a:r>
              <a:rPr lang="en-US" sz="3200" kern="0" dirty="0">
                <a:solidFill>
                  <a:srgbClr val="D81616"/>
                </a:solidFill>
                <a:latin typeface="Open Sans"/>
                <a:ea typeface="Open Sans"/>
                <a:cs typeface="Open Sans"/>
                <a:sym typeface="Open Sans"/>
              </a:rPr>
              <a:t> </a:t>
            </a:r>
            <a:r>
              <a:rPr lang="en-US" sz="3200" kern="0" dirty="0" err="1">
                <a:solidFill>
                  <a:srgbClr val="D81616"/>
                </a:solidFill>
                <a:latin typeface="Open Sans"/>
                <a:ea typeface="Open Sans"/>
                <a:cs typeface="Open Sans"/>
                <a:sym typeface="Open Sans"/>
              </a:rPr>
              <a:t>називається</a:t>
            </a:r>
            <a:r>
              <a:rPr lang="en-US" sz="3200" kern="0" dirty="0">
                <a:solidFill>
                  <a:srgbClr val="D81616"/>
                </a:solidFill>
                <a:latin typeface="Open Sans"/>
                <a:ea typeface="Open Sans"/>
                <a:cs typeface="Open Sans"/>
                <a:sym typeface="Open Sans"/>
              </a:rPr>
              <a:t> </a:t>
            </a:r>
            <a:r>
              <a:rPr lang="en-US" sz="3200" kern="0" dirty="0" err="1">
                <a:solidFill>
                  <a:srgbClr val="D81616"/>
                </a:solidFill>
                <a:latin typeface="Open Sans"/>
                <a:ea typeface="Open Sans"/>
                <a:cs typeface="Open Sans"/>
                <a:sym typeface="Open Sans"/>
              </a:rPr>
              <a:t>доконтактною</a:t>
            </a:r>
            <a:r>
              <a:rPr lang="en-US" sz="3200" kern="0" dirty="0">
                <a:solidFill>
                  <a:srgbClr val="D81616"/>
                </a:solidFill>
                <a:latin typeface="Open Sans"/>
                <a:ea typeface="Open Sans"/>
                <a:cs typeface="Open Sans"/>
                <a:sym typeface="Open Sans"/>
              </a:rPr>
              <a:t> </a:t>
            </a:r>
            <a:r>
              <a:rPr lang="en-US" sz="3200" kern="0" dirty="0" err="1">
                <a:solidFill>
                  <a:srgbClr val="D81616"/>
                </a:solidFill>
                <a:latin typeface="Open Sans"/>
                <a:ea typeface="Open Sans"/>
                <a:cs typeface="Open Sans"/>
                <a:sym typeface="Open Sans"/>
              </a:rPr>
              <a:t>профілактикою</a:t>
            </a:r>
            <a:r>
              <a:rPr lang="en-US" sz="3200" kern="0" dirty="0">
                <a:solidFill>
                  <a:srgbClr val="D81616"/>
                </a:solidFill>
                <a:latin typeface="Open Sans"/>
                <a:ea typeface="Open Sans"/>
                <a:cs typeface="Open Sans"/>
                <a:sym typeface="Open Sans"/>
              </a:rPr>
              <a:t> (</a:t>
            </a:r>
            <a:r>
              <a:rPr lang="uk-UA" sz="3200" kern="0" dirty="0">
                <a:solidFill>
                  <a:srgbClr val="D81616"/>
                </a:solidFill>
                <a:latin typeface="Open Sans"/>
                <a:ea typeface="Open Sans"/>
                <a:cs typeface="Open Sans"/>
                <a:sym typeface="Open Sans"/>
              </a:rPr>
              <a:t>ДКП</a:t>
            </a:r>
            <a:r>
              <a:rPr lang="en-US" sz="3200" kern="0" dirty="0">
                <a:solidFill>
                  <a:srgbClr val="D81616"/>
                </a:solidFill>
                <a:latin typeface="Open Sans"/>
                <a:ea typeface="Open Sans"/>
                <a:cs typeface="Open Sans"/>
                <a:sym typeface="Open Sans"/>
              </a:rPr>
              <a:t>).</a:t>
            </a:r>
            <a:endParaRPr sz="933" kern="0" dirty="0">
              <a:solidFill>
                <a:srgbClr val="000000"/>
              </a:solidFill>
              <a:latin typeface="Arial"/>
              <a:cs typeface="Arial"/>
              <a:sym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707"/>
        <p:cNvGrpSpPr/>
        <p:nvPr/>
      </p:nvGrpSpPr>
      <p:grpSpPr>
        <a:xfrm>
          <a:off x="0" y="0"/>
          <a:ext cx="0" cy="0"/>
          <a:chOff x="0" y="0"/>
          <a:chExt cx="0" cy="0"/>
        </a:xfrm>
      </p:grpSpPr>
      <p:sp>
        <p:nvSpPr>
          <p:cNvPr id="708" name="Google Shape;708;p50"/>
          <p:cNvSpPr txBox="1"/>
          <p:nvPr/>
        </p:nvSpPr>
        <p:spPr>
          <a:xfrm>
            <a:off x="643490" y="246114"/>
            <a:ext cx="10331495" cy="689420"/>
          </a:xfrm>
          <a:prstGeom prst="rect">
            <a:avLst/>
          </a:prstGeom>
          <a:noFill/>
          <a:ln>
            <a:noFill/>
          </a:ln>
        </p:spPr>
        <p:txBody>
          <a:bodyPr spcFirstLastPara="1" wrap="square" lIns="0" tIns="0" rIns="0" bIns="0" anchor="t" anchorCtr="0">
            <a:spAutoFit/>
          </a:bodyPr>
          <a:lstStyle/>
          <a:p>
            <a:pPr defTabSz="609630">
              <a:lnSpc>
                <a:spcPct val="139979"/>
              </a:lnSpc>
              <a:buClr>
                <a:srgbClr val="000000"/>
              </a:buClr>
            </a:pPr>
            <a:r>
              <a:rPr lang="en-US" sz="3200" b="1" kern="0" dirty="0" err="1">
                <a:solidFill>
                  <a:srgbClr val="000000"/>
                </a:solidFill>
                <a:latin typeface="Roboto Condensed"/>
                <a:ea typeface="Roboto Condensed"/>
                <a:cs typeface="Roboto Condensed"/>
                <a:sym typeface="Roboto Condensed"/>
              </a:rPr>
              <a:t>Особливості</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продуктів</a:t>
            </a:r>
            <a:r>
              <a:rPr lang="en-US" sz="3200" b="1" kern="0" dirty="0">
                <a:solidFill>
                  <a:srgbClr val="000000"/>
                </a:solidFill>
                <a:latin typeface="Roboto Condensed"/>
                <a:ea typeface="Roboto Condensed"/>
                <a:cs typeface="Roboto Condensed"/>
                <a:sym typeface="Roboto Condensed"/>
              </a:rPr>
              <a:t> </a:t>
            </a:r>
            <a:r>
              <a:rPr lang="uk-UA" sz="3200" b="1" kern="0" dirty="0">
                <a:solidFill>
                  <a:srgbClr val="000000"/>
                </a:solidFill>
                <a:latin typeface="Roboto Condensed"/>
                <a:ea typeface="Roboto Condensed"/>
                <a:cs typeface="Roboto Condensed"/>
                <a:sym typeface="Roboto Condensed"/>
              </a:rPr>
              <a:t>ДКП</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наведені</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нижче</a:t>
            </a:r>
            <a:r>
              <a:rPr lang="en-US" sz="3200" b="1" kern="0" dirty="0">
                <a:solidFill>
                  <a:srgbClr val="000000"/>
                </a:solidFill>
                <a:latin typeface="Roboto Condensed"/>
                <a:ea typeface="Roboto Condensed"/>
                <a:cs typeface="Roboto Condensed"/>
                <a:sym typeface="Roboto Condensed"/>
              </a:rPr>
              <a:t>:</a:t>
            </a:r>
            <a:endParaRPr sz="933" kern="0" dirty="0">
              <a:solidFill>
                <a:srgbClr val="000000"/>
              </a:solidFill>
              <a:latin typeface="Arial"/>
              <a:cs typeface="Arial"/>
              <a:sym typeface="Arial"/>
            </a:endParaRPr>
          </a:p>
        </p:txBody>
      </p:sp>
      <p:grpSp>
        <p:nvGrpSpPr>
          <p:cNvPr id="709" name="Google Shape;709;p50"/>
          <p:cNvGrpSpPr/>
          <p:nvPr/>
        </p:nvGrpSpPr>
        <p:grpSpPr>
          <a:xfrm>
            <a:off x="53242" y="1079201"/>
            <a:ext cx="12138758" cy="5092999"/>
            <a:chOff x="0" y="0"/>
            <a:chExt cx="4422878" cy="1855685"/>
          </a:xfrm>
        </p:grpSpPr>
        <p:sp>
          <p:nvSpPr>
            <p:cNvPr id="710" name="Google Shape;710;p50"/>
            <p:cNvSpPr/>
            <p:nvPr/>
          </p:nvSpPr>
          <p:spPr>
            <a:xfrm>
              <a:off x="0" y="0"/>
              <a:ext cx="4422878" cy="1855685"/>
            </a:xfrm>
            <a:custGeom>
              <a:avLst/>
              <a:gdLst/>
              <a:ahLst/>
              <a:cxnLst/>
              <a:rect l="l" t="t" r="r" b="b"/>
              <a:pathLst>
                <a:path w="4422878" h="1855685" extrusionOk="0">
                  <a:moveTo>
                    <a:pt x="0" y="0"/>
                  </a:moveTo>
                  <a:lnTo>
                    <a:pt x="4422878" y="0"/>
                  </a:lnTo>
                  <a:lnTo>
                    <a:pt x="4422878" y="1855685"/>
                  </a:lnTo>
                  <a:lnTo>
                    <a:pt x="0" y="1855685"/>
                  </a:lnTo>
                  <a:close/>
                </a:path>
              </a:pathLst>
            </a:custGeom>
            <a:solidFill>
              <a:srgbClr val="A93291"/>
            </a:solidFill>
            <a:ln>
              <a:noFill/>
            </a:ln>
          </p:spPr>
        </p:sp>
        <p:sp>
          <p:nvSpPr>
            <p:cNvPr id="711" name="Google Shape;711;p50"/>
            <p:cNvSpPr txBox="1"/>
            <p:nvPr/>
          </p:nvSpPr>
          <p:spPr>
            <a:xfrm>
              <a:off x="0" y="47625"/>
              <a:ext cx="4422878" cy="1808060"/>
            </a:xfrm>
            <a:prstGeom prst="rect">
              <a:avLst/>
            </a:prstGeom>
            <a:noFill/>
            <a:ln>
              <a:noFill/>
            </a:ln>
          </p:spPr>
          <p:txBody>
            <a:bodyPr spcFirstLastPara="1" wrap="square" lIns="33867" tIns="33867" rIns="33867" bIns="33867" anchor="ctr" anchorCtr="0">
              <a:noAutofit/>
            </a:bodyPr>
            <a:lstStyle/>
            <a:p>
              <a:pPr algn="ctr" defTabSz="609630">
                <a:lnSpc>
                  <a:spcPct val="89000"/>
                </a:lnSpc>
                <a:buClr>
                  <a:srgbClr val="000000"/>
                </a:buClr>
              </a:pPr>
              <a:endParaRPr sz="1200" kern="0">
                <a:solidFill>
                  <a:srgbClr val="000000"/>
                </a:solidFill>
                <a:latin typeface="Calibri"/>
                <a:ea typeface="Calibri"/>
                <a:cs typeface="Calibri"/>
                <a:sym typeface="Calibri"/>
              </a:endParaRPr>
            </a:p>
          </p:txBody>
        </p:sp>
      </p:grpSp>
      <p:sp>
        <p:nvSpPr>
          <p:cNvPr id="712" name="Google Shape;712;p50"/>
          <p:cNvSpPr txBox="1"/>
          <p:nvPr/>
        </p:nvSpPr>
        <p:spPr>
          <a:xfrm>
            <a:off x="263238" y="1497243"/>
            <a:ext cx="2918358" cy="418576"/>
          </a:xfrm>
          <a:prstGeom prst="rect">
            <a:avLst/>
          </a:prstGeom>
          <a:noFill/>
          <a:ln>
            <a:noFill/>
          </a:ln>
        </p:spPr>
        <p:txBody>
          <a:bodyPr spcFirstLastPara="1" wrap="square" lIns="0" tIns="0" rIns="0" bIns="0" anchor="t" anchorCtr="0">
            <a:spAutoFit/>
          </a:bodyPr>
          <a:lstStyle/>
          <a:p>
            <a:pPr defTabSz="609630">
              <a:lnSpc>
                <a:spcPct val="85187"/>
              </a:lnSpc>
              <a:buClr>
                <a:srgbClr val="000000"/>
              </a:buClr>
            </a:pPr>
            <a:r>
              <a:rPr lang="en-US" sz="3200" b="1" kern="0">
                <a:solidFill>
                  <a:srgbClr val="FFFFFF"/>
                </a:solidFill>
                <a:latin typeface="Roboto Condensed"/>
                <a:ea typeface="Roboto Condensed"/>
                <a:cs typeface="Roboto Condensed"/>
                <a:sym typeface="Roboto Condensed"/>
              </a:rPr>
              <a:t>CAB-LA</a:t>
            </a:r>
            <a:endParaRPr sz="933" kern="0">
              <a:solidFill>
                <a:srgbClr val="000000"/>
              </a:solidFill>
              <a:latin typeface="Arial"/>
              <a:cs typeface="Arial"/>
              <a:sym typeface="Arial"/>
            </a:endParaRPr>
          </a:p>
        </p:txBody>
      </p:sp>
      <p:sp>
        <p:nvSpPr>
          <p:cNvPr id="713" name="Google Shape;713;p50"/>
          <p:cNvSpPr txBox="1"/>
          <p:nvPr/>
        </p:nvSpPr>
        <p:spPr>
          <a:xfrm>
            <a:off x="263237" y="2100835"/>
            <a:ext cx="11242963" cy="3447098"/>
          </a:xfrm>
          <a:prstGeom prst="rect">
            <a:avLst/>
          </a:prstGeom>
          <a:noFill/>
          <a:ln>
            <a:noFill/>
          </a:ln>
        </p:spPr>
        <p:txBody>
          <a:bodyPr spcFirstLastPara="1" wrap="square" lIns="0" tIns="0" rIns="0" bIns="0" anchor="t" anchorCtr="0">
            <a:spAutoFit/>
          </a:bodyPr>
          <a:lstStyle/>
          <a:p>
            <a:pPr marL="623351" lvl="1" indent="-311676" defTabSz="609630">
              <a:lnSpc>
                <a:spcPct val="140000"/>
              </a:lnSpc>
              <a:buClr>
                <a:srgbClr val="FFFFFF"/>
              </a:buClr>
              <a:buSzPts val="4330"/>
              <a:buFont typeface="Arial"/>
              <a:buChar char="•"/>
            </a:pPr>
            <a:r>
              <a:rPr lang="en-US" sz="2000" kern="0" dirty="0">
                <a:solidFill>
                  <a:srgbClr val="FFFFFF"/>
                </a:solidFill>
                <a:latin typeface="Open Sans"/>
                <a:ea typeface="Open Sans"/>
                <a:cs typeface="Open Sans"/>
                <a:sym typeface="Open Sans"/>
              </a:rPr>
              <a:t>CAB-LA — </a:t>
            </a:r>
            <a:r>
              <a:rPr lang="en-US" sz="2000" kern="0" dirty="0" err="1">
                <a:solidFill>
                  <a:srgbClr val="FFFFFF"/>
                </a:solidFill>
                <a:latin typeface="Open Sans"/>
                <a:ea typeface="Open Sans"/>
                <a:cs typeface="Open Sans"/>
                <a:sym typeface="Open Sans"/>
              </a:rPr>
              <a:t>це</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рідка</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суспензія</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що</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містить</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каботегравір</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яка</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вводиться</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внутрішньом'язово</a:t>
            </a:r>
            <a:r>
              <a:rPr lang="en-US" sz="2000" kern="0" dirty="0">
                <a:solidFill>
                  <a:srgbClr val="FFFFFF"/>
                </a:solidFill>
                <a:latin typeface="Open Sans"/>
                <a:ea typeface="Open Sans"/>
                <a:cs typeface="Open Sans"/>
                <a:sym typeface="Open Sans"/>
              </a:rPr>
              <a:t>.</a:t>
            </a:r>
            <a:endParaRPr sz="600" kern="0" dirty="0">
              <a:solidFill>
                <a:srgbClr val="000000"/>
              </a:solidFill>
              <a:latin typeface="Arial"/>
              <a:cs typeface="Arial"/>
              <a:sym typeface="Arial"/>
            </a:endParaRPr>
          </a:p>
          <a:p>
            <a:pPr marL="623351" lvl="1" indent="-311676" defTabSz="609630">
              <a:lnSpc>
                <a:spcPct val="140000"/>
              </a:lnSpc>
              <a:buClr>
                <a:srgbClr val="FFFFFF"/>
              </a:buClr>
              <a:buSzPts val="4330"/>
              <a:buFont typeface="Arial"/>
              <a:buChar char="•"/>
            </a:pPr>
            <a:r>
              <a:rPr lang="en-US" sz="2000" kern="0" dirty="0">
                <a:solidFill>
                  <a:srgbClr val="FFFFFF"/>
                </a:solidFill>
                <a:latin typeface="Open Sans"/>
                <a:ea typeface="Open Sans"/>
                <a:cs typeface="Open Sans"/>
                <a:sym typeface="Open Sans"/>
              </a:rPr>
              <a:t>ВООЗ </a:t>
            </a:r>
            <a:r>
              <a:rPr lang="en-US" sz="2000" kern="0" dirty="0" err="1">
                <a:solidFill>
                  <a:srgbClr val="FFFFFF"/>
                </a:solidFill>
                <a:latin typeface="Open Sans"/>
                <a:ea typeface="Open Sans"/>
                <a:cs typeface="Open Sans"/>
                <a:sym typeface="Open Sans"/>
              </a:rPr>
              <a:t>зазначає</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що</a:t>
            </a:r>
            <a:r>
              <a:rPr lang="en-US" sz="2000" kern="0" dirty="0">
                <a:solidFill>
                  <a:srgbClr val="FFFFFF"/>
                </a:solidFill>
                <a:latin typeface="Open Sans"/>
                <a:ea typeface="Open Sans"/>
                <a:cs typeface="Open Sans"/>
                <a:sym typeface="Open Sans"/>
              </a:rPr>
              <a:t> CAB-LA є </a:t>
            </a:r>
            <a:r>
              <a:rPr lang="en-US" sz="2000" kern="0" dirty="0" err="1">
                <a:solidFill>
                  <a:srgbClr val="FFFFFF"/>
                </a:solidFill>
                <a:latin typeface="Open Sans"/>
                <a:ea typeface="Open Sans"/>
                <a:cs typeface="Open Sans"/>
                <a:sym typeface="Open Sans"/>
              </a:rPr>
              <a:t>ефективним</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принаймні</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на</a:t>
            </a:r>
            <a:r>
              <a:rPr lang="en-US" sz="2000" kern="0" dirty="0">
                <a:solidFill>
                  <a:srgbClr val="FFFFFF"/>
                </a:solidFill>
                <a:latin typeface="Open Sans"/>
                <a:ea typeface="Open Sans"/>
                <a:cs typeface="Open Sans"/>
                <a:sym typeface="Open Sans"/>
              </a:rPr>
              <a:t> 90% у </a:t>
            </a:r>
            <a:r>
              <a:rPr lang="en-US" sz="2000" kern="0" dirty="0" err="1">
                <a:solidFill>
                  <a:srgbClr val="FFFFFF"/>
                </a:solidFill>
                <a:latin typeface="Open Sans"/>
                <a:ea typeface="Open Sans"/>
                <a:cs typeface="Open Sans"/>
                <a:sym typeface="Open Sans"/>
              </a:rPr>
              <a:t>профілактиці</a:t>
            </a:r>
            <a:r>
              <a:rPr lang="en-US" sz="2000" kern="0" dirty="0">
                <a:solidFill>
                  <a:srgbClr val="FFFFFF"/>
                </a:solidFill>
                <a:latin typeface="Open Sans"/>
                <a:ea typeface="Open Sans"/>
                <a:cs typeface="Open Sans"/>
                <a:sym typeface="Open Sans"/>
              </a:rPr>
              <a:t> ВІЛ </a:t>
            </a:r>
            <a:r>
              <a:rPr lang="en-US" sz="2000" kern="0" dirty="0" err="1">
                <a:solidFill>
                  <a:srgbClr val="FFFFFF"/>
                </a:solidFill>
                <a:latin typeface="Open Sans"/>
                <a:ea typeface="Open Sans"/>
                <a:cs typeface="Open Sans"/>
                <a:sym typeface="Open Sans"/>
              </a:rPr>
              <a:t>при</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всіх</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формах</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сексуальних</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контактів</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якщо</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застосовувати</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його</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відповідно</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до</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інструкцій</a:t>
            </a:r>
            <a:r>
              <a:rPr lang="en-US" sz="2000" kern="0" dirty="0">
                <a:solidFill>
                  <a:srgbClr val="FFFFFF"/>
                </a:solidFill>
                <a:latin typeface="Open Sans"/>
                <a:ea typeface="Open Sans"/>
                <a:cs typeface="Open Sans"/>
                <a:sym typeface="Open Sans"/>
              </a:rPr>
              <a:t>. </a:t>
            </a:r>
            <a:endParaRPr sz="600" kern="0" dirty="0">
              <a:solidFill>
                <a:srgbClr val="000000"/>
              </a:solidFill>
              <a:latin typeface="Arial"/>
              <a:cs typeface="Arial"/>
              <a:sym typeface="Arial"/>
            </a:endParaRPr>
          </a:p>
          <a:p>
            <a:pPr marL="623351" lvl="1" indent="-311676" defTabSz="609630">
              <a:lnSpc>
                <a:spcPct val="140000"/>
              </a:lnSpc>
              <a:buClr>
                <a:srgbClr val="FFFFFF"/>
              </a:buClr>
              <a:buSzPts val="4330"/>
              <a:buFont typeface="Arial"/>
              <a:buChar char="•"/>
            </a:pPr>
            <a:r>
              <a:rPr lang="en-US" sz="2000" kern="0" dirty="0" err="1">
                <a:solidFill>
                  <a:srgbClr val="FFFFFF"/>
                </a:solidFill>
                <a:latin typeface="Open Sans"/>
                <a:ea typeface="Open Sans"/>
                <a:cs typeface="Open Sans"/>
                <a:sym typeface="Open Sans"/>
              </a:rPr>
              <a:t>Особи</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які</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вживають</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ін'єкційні</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наркотики</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не</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брали</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участі</a:t>
            </a:r>
            <a:r>
              <a:rPr lang="en-US" sz="2000" kern="0" dirty="0">
                <a:solidFill>
                  <a:srgbClr val="FFFFFF"/>
                </a:solidFill>
                <a:latin typeface="Open Sans"/>
                <a:ea typeface="Open Sans"/>
                <a:cs typeface="Open Sans"/>
                <a:sym typeface="Open Sans"/>
              </a:rPr>
              <a:t> в </a:t>
            </a:r>
            <a:r>
              <a:rPr lang="en-US" sz="2000" kern="0" dirty="0" err="1">
                <a:solidFill>
                  <a:srgbClr val="FFFFFF"/>
                </a:solidFill>
                <a:latin typeface="Open Sans"/>
                <a:ea typeface="Open Sans"/>
                <a:cs typeface="Open Sans"/>
                <a:sym typeface="Open Sans"/>
              </a:rPr>
              <a:t>дослідженні</a:t>
            </a:r>
            <a:r>
              <a:rPr lang="en-US" sz="2000" kern="0" dirty="0">
                <a:solidFill>
                  <a:srgbClr val="FFFFFF"/>
                </a:solidFill>
                <a:latin typeface="Open Sans"/>
                <a:ea typeface="Open Sans"/>
                <a:cs typeface="Open Sans"/>
                <a:sym typeface="Open Sans"/>
              </a:rPr>
              <a:t> CAB-LA, </a:t>
            </a:r>
            <a:r>
              <a:rPr lang="en-US" sz="2000" kern="0" dirty="0" err="1">
                <a:solidFill>
                  <a:srgbClr val="FFFFFF"/>
                </a:solidFill>
                <a:latin typeface="Open Sans"/>
                <a:ea typeface="Open Sans"/>
                <a:cs typeface="Open Sans"/>
                <a:sym typeface="Open Sans"/>
              </a:rPr>
              <a:t>але</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результати</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досліджень</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на</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тваринах</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свідчать</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про</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те</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що</a:t>
            </a:r>
            <a:r>
              <a:rPr lang="en-US" sz="2000" kern="0" dirty="0">
                <a:solidFill>
                  <a:srgbClr val="FFFFFF"/>
                </a:solidFill>
                <a:latin typeface="Open Sans"/>
                <a:ea typeface="Open Sans"/>
                <a:cs typeface="Open Sans"/>
                <a:sym typeface="Open Sans"/>
              </a:rPr>
              <a:t> CAB-LA </a:t>
            </a:r>
            <a:r>
              <a:rPr lang="en-US" sz="2000" kern="0" dirty="0" err="1">
                <a:solidFill>
                  <a:srgbClr val="FFFFFF"/>
                </a:solidFill>
                <a:latin typeface="Open Sans"/>
                <a:ea typeface="Open Sans"/>
                <a:cs typeface="Open Sans"/>
                <a:sym typeface="Open Sans"/>
              </a:rPr>
              <a:t>може</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бути</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ефективним</a:t>
            </a:r>
            <a:r>
              <a:rPr lang="en-US" sz="2000" kern="0" dirty="0">
                <a:solidFill>
                  <a:srgbClr val="FFFFFF"/>
                </a:solidFill>
                <a:latin typeface="Open Sans"/>
                <a:ea typeface="Open Sans"/>
                <a:cs typeface="Open Sans"/>
                <a:sym typeface="Open Sans"/>
              </a:rPr>
              <a:t> у </a:t>
            </a:r>
            <a:r>
              <a:rPr lang="en-US" sz="2000" kern="0" dirty="0" err="1">
                <a:solidFill>
                  <a:srgbClr val="FFFFFF"/>
                </a:solidFill>
                <a:latin typeface="Open Sans"/>
                <a:ea typeface="Open Sans"/>
                <a:cs typeface="Open Sans"/>
                <a:sym typeface="Open Sans"/>
              </a:rPr>
              <a:t>профілактиці</a:t>
            </a:r>
            <a:r>
              <a:rPr lang="en-US" sz="2000" kern="0" dirty="0">
                <a:solidFill>
                  <a:srgbClr val="FFFFFF"/>
                </a:solidFill>
                <a:latin typeface="Open Sans"/>
                <a:ea typeface="Open Sans"/>
                <a:cs typeface="Open Sans"/>
                <a:sym typeface="Open Sans"/>
              </a:rPr>
              <a:t> ВІЛ </a:t>
            </a:r>
            <a:r>
              <a:rPr lang="en-US" sz="2000" kern="0" dirty="0" err="1">
                <a:solidFill>
                  <a:srgbClr val="FFFFFF"/>
                </a:solidFill>
                <a:latin typeface="Open Sans"/>
                <a:ea typeface="Open Sans"/>
                <a:cs typeface="Open Sans"/>
                <a:sym typeface="Open Sans"/>
              </a:rPr>
              <a:t>при</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ін'єкційному</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вживанні</a:t>
            </a:r>
            <a:r>
              <a:rPr lang="en-US" sz="2000" kern="0" dirty="0">
                <a:solidFill>
                  <a:srgbClr val="FFFFFF"/>
                </a:solidFill>
                <a:latin typeface="Open Sans"/>
                <a:ea typeface="Open Sans"/>
                <a:cs typeface="Open Sans"/>
                <a:sym typeface="Open Sans"/>
              </a:rPr>
              <a:t> </a:t>
            </a:r>
            <a:r>
              <a:rPr lang="en-US" sz="2000" kern="0" dirty="0" err="1">
                <a:solidFill>
                  <a:srgbClr val="FFFFFF"/>
                </a:solidFill>
                <a:latin typeface="Open Sans"/>
                <a:ea typeface="Open Sans"/>
                <a:cs typeface="Open Sans"/>
                <a:sym typeface="Open Sans"/>
              </a:rPr>
              <a:t>наркотиків</a:t>
            </a:r>
            <a:r>
              <a:rPr lang="en-US" sz="2000" kern="0" dirty="0">
                <a:solidFill>
                  <a:srgbClr val="FFFFFF"/>
                </a:solidFill>
                <a:latin typeface="Open Sans"/>
                <a:ea typeface="Open Sans"/>
                <a:cs typeface="Open Sans"/>
                <a:sym typeface="Open Sans"/>
              </a:rPr>
              <a:t>.</a:t>
            </a:r>
            <a:endParaRPr sz="600" kern="0" dirty="0">
              <a:solidFill>
                <a:srgbClr val="000000"/>
              </a:solidFill>
              <a:latin typeface="Arial"/>
              <a:cs typeface="Arial"/>
              <a:sym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718" name="Google Shape;718;p51"/>
          <p:cNvSpPr txBox="1"/>
          <p:nvPr/>
        </p:nvSpPr>
        <p:spPr>
          <a:xfrm>
            <a:off x="401586" y="76976"/>
            <a:ext cx="10331495" cy="689420"/>
          </a:xfrm>
          <a:prstGeom prst="rect">
            <a:avLst/>
          </a:prstGeom>
          <a:noFill/>
          <a:ln>
            <a:noFill/>
          </a:ln>
        </p:spPr>
        <p:txBody>
          <a:bodyPr spcFirstLastPara="1" wrap="square" lIns="0" tIns="0" rIns="0" bIns="0" anchor="t" anchorCtr="0">
            <a:spAutoFit/>
          </a:bodyPr>
          <a:lstStyle/>
          <a:p>
            <a:pPr defTabSz="609630">
              <a:lnSpc>
                <a:spcPct val="139979"/>
              </a:lnSpc>
              <a:buClr>
                <a:srgbClr val="000000"/>
              </a:buClr>
            </a:pPr>
            <a:r>
              <a:rPr lang="en-US" sz="3200" b="1" kern="0" dirty="0" err="1">
                <a:solidFill>
                  <a:srgbClr val="000000"/>
                </a:solidFill>
                <a:latin typeface="Roboto Condensed"/>
                <a:ea typeface="Roboto Condensed"/>
                <a:cs typeface="Roboto Condensed"/>
                <a:sym typeface="Roboto Condensed"/>
              </a:rPr>
              <a:t>Особливості</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продуктів</a:t>
            </a:r>
            <a:r>
              <a:rPr lang="en-US" sz="3200" b="1" kern="0" dirty="0">
                <a:solidFill>
                  <a:srgbClr val="000000"/>
                </a:solidFill>
                <a:latin typeface="Roboto Condensed"/>
                <a:ea typeface="Roboto Condensed"/>
                <a:cs typeface="Roboto Condensed"/>
                <a:sym typeface="Roboto Condensed"/>
              </a:rPr>
              <a:t> </a:t>
            </a:r>
            <a:r>
              <a:rPr lang="uk-UA" sz="3200" b="1" kern="0" dirty="0">
                <a:solidFill>
                  <a:srgbClr val="000000"/>
                </a:solidFill>
                <a:latin typeface="Roboto Condensed"/>
                <a:ea typeface="Roboto Condensed"/>
                <a:cs typeface="Roboto Condensed"/>
                <a:sym typeface="Roboto Condensed"/>
              </a:rPr>
              <a:t>ДКП</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наведені</a:t>
            </a:r>
            <a:r>
              <a:rPr lang="en-US" sz="3200" b="1" kern="0" dirty="0">
                <a:solidFill>
                  <a:srgbClr val="000000"/>
                </a:solidFill>
                <a:latin typeface="Roboto Condensed"/>
                <a:ea typeface="Roboto Condensed"/>
                <a:cs typeface="Roboto Condensed"/>
                <a:sym typeface="Roboto Condensed"/>
              </a:rPr>
              <a:t> </a:t>
            </a:r>
            <a:r>
              <a:rPr lang="en-US" sz="3200" b="1" kern="0" dirty="0" err="1">
                <a:solidFill>
                  <a:srgbClr val="000000"/>
                </a:solidFill>
                <a:latin typeface="Roboto Condensed"/>
                <a:ea typeface="Roboto Condensed"/>
                <a:cs typeface="Roboto Condensed"/>
                <a:sym typeface="Roboto Condensed"/>
              </a:rPr>
              <a:t>нижче</a:t>
            </a:r>
            <a:r>
              <a:rPr lang="en-US" sz="3200" b="1" kern="0" dirty="0">
                <a:solidFill>
                  <a:srgbClr val="000000"/>
                </a:solidFill>
                <a:latin typeface="Roboto Condensed"/>
                <a:ea typeface="Roboto Condensed"/>
                <a:cs typeface="Roboto Condensed"/>
                <a:sym typeface="Roboto Condensed"/>
              </a:rPr>
              <a:t>:</a:t>
            </a:r>
            <a:endParaRPr sz="933" kern="0" dirty="0">
              <a:solidFill>
                <a:srgbClr val="000000"/>
              </a:solidFill>
              <a:latin typeface="Arial"/>
              <a:cs typeface="Arial"/>
              <a:sym typeface="Arial"/>
            </a:endParaRPr>
          </a:p>
        </p:txBody>
      </p:sp>
      <p:grpSp>
        <p:nvGrpSpPr>
          <p:cNvPr id="719" name="Google Shape;719;p51"/>
          <p:cNvGrpSpPr/>
          <p:nvPr/>
        </p:nvGrpSpPr>
        <p:grpSpPr>
          <a:xfrm>
            <a:off x="53242" y="1005064"/>
            <a:ext cx="12138758" cy="5778799"/>
            <a:chOff x="0" y="0"/>
            <a:chExt cx="4422878" cy="2105563"/>
          </a:xfrm>
        </p:grpSpPr>
        <p:sp>
          <p:nvSpPr>
            <p:cNvPr id="720" name="Google Shape;720;p51"/>
            <p:cNvSpPr/>
            <p:nvPr/>
          </p:nvSpPr>
          <p:spPr>
            <a:xfrm>
              <a:off x="0" y="0"/>
              <a:ext cx="4422878" cy="2105563"/>
            </a:xfrm>
            <a:custGeom>
              <a:avLst/>
              <a:gdLst/>
              <a:ahLst/>
              <a:cxnLst/>
              <a:rect l="l" t="t" r="r" b="b"/>
              <a:pathLst>
                <a:path w="4422878" h="2105563" extrusionOk="0">
                  <a:moveTo>
                    <a:pt x="0" y="0"/>
                  </a:moveTo>
                  <a:lnTo>
                    <a:pt x="4422878" y="0"/>
                  </a:lnTo>
                  <a:lnTo>
                    <a:pt x="4422878" y="2105563"/>
                  </a:lnTo>
                  <a:lnTo>
                    <a:pt x="0" y="2105563"/>
                  </a:lnTo>
                  <a:close/>
                </a:path>
              </a:pathLst>
            </a:custGeom>
            <a:solidFill>
              <a:srgbClr val="FE6C39"/>
            </a:solidFill>
            <a:ln>
              <a:noFill/>
            </a:ln>
          </p:spPr>
        </p:sp>
        <p:sp>
          <p:nvSpPr>
            <p:cNvPr id="721" name="Google Shape;721;p51"/>
            <p:cNvSpPr txBox="1"/>
            <p:nvPr/>
          </p:nvSpPr>
          <p:spPr>
            <a:xfrm>
              <a:off x="0" y="47625"/>
              <a:ext cx="4422878" cy="2057938"/>
            </a:xfrm>
            <a:prstGeom prst="rect">
              <a:avLst/>
            </a:prstGeom>
            <a:noFill/>
            <a:ln>
              <a:noFill/>
            </a:ln>
          </p:spPr>
          <p:txBody>
            <a:bodyPr spcFirstLastPara="1" wrap="square" lIns="33867" tIns="33867" rIns="33867" bIns="33867" anchor="ctr" anchorCtr="0">
              <a:noAutofit/>
            </a:bodyPr>
            <a:lstStyle/>
            <a:p>
              <a:pPr algn="ctr" defTabSz="609630">
                <a:lnSpc>
                  <a:spcPct val="89000"/>
                </a:lnSpc>
                <a:buClr>
                  <a:srgbClr val="000000"/>
                </a:buClr>
              </a:pPr>
              <a:endParaRPr sz="1200" kern="0">
                <a:solidFill>
                  <a:srgbClr val="000000"/>
                </a:solidFill>
                <a:latin typeface="Calibri"/>
                <a:ea typeface="Calibri"/>
                <a:cs typeface="Calibri"/>
                <a:sym typeface="Calibri"/>
              </a:endParaRPr>
            </a:p>
          </p:txBody>
        </p:sp>
      </p:grpSp>
      <p:sp>
        <p:nvSpPr>
          <p:cNvPr id="722" name="Google Shape;722;p51"/>
          <p:cNvSpPr txBox="1"/>
          <p:nvPr/>
        </p:nvSpPr>
        <p:spPr>
          <a:xfrm>
            <a:off x="298910" y="1164720"/>
            <a:ext cx="2918358" cy="418576"/>
          </a:xfrm>
          <a:prstGeom prst="rect">
            <a:avLst/>
          </a:prstGeom>
          <a:noFill/>
          <a:ln>
            <a:noFill/>
          </a:ln>
        </p:spPr>
        <p:txBody>
          <a:bodyPr spcFirstLastPara="1" wrap="square" lIns="0" tIns="0" rIns="0" bIns="0" anchor="t" anchorCtr="0">
            <a:spAutoFit/>
          </a:bodyPr>
          <a:lstStyle/>
          <a:p>
            <a:pPr defTabSz="609630">
              <a:lnSpc>
                <a:spcPct val="85187"/>
              </a:lnSpc>
              <a:buClr>
                <a:srgbClr val="000000"/>
              </a:buClr>
            </a:pPr>
            <a:r>
              <a:rPr lang="en-US" sz="3200" b="1" kern="0" dirty="0">
                <a:solidFill>
                  <a:srgbClr val="FFFFFF"/>
                </a:solidFill>
                <a:latin typeface="Roboto Condensed"/>
                <a:ea typeface="Roboto Condensed"/>
                <a:cs typeface="Roboto Condensed"/>
                <a:sym typeface="Roboto Condensed"/>
              </a:rPr>
              <a:t>LEN</a:t>
            </a:r>
            <a:endParaRPr sz="933" kern="0" dirty="0">
              <a:solidFill>
                <a:srgbClr val="000000"/>
              </a:solidFill>
              <a:latin typeface="Arial"/>
              <a:cs typeface="Arial"/>
              <a:sym typeface="Arial"/>
            </a:endParaRPr>
          </a:p>
        </p:txBody>
      </p:sp>
      <p:sp>
        <p:nvSpPr>
          <p:cNvPr id="723" name="Google Shape;723;p51"/>
          <p:cNvSpPr txBox="1"/>
          <p:nvPr/>
        </p:nvSpPr>
        <p:spPr>
          <a:xfrm>
            <a:off x="272289" y="1584713"/>
            <a:ext cx="11647423" cy="5228932"/>
          </a:xfrm>
          <a:prstGeom prst="rect">
            <a:avLst/>
          </a:prstGeom>
          <a:noFill/>
          <a:ln>
            <a:noFill/>
          </a:ln>
        </p:spPr>
        <p:txBody>
          <a:bodyPr spcFirstLastPara="1" wrap="square" lIns="0" tIns="0" rIns="0" bIns="0" anchor="t" anchorCtr="0">
            <a:spAutoFit/>
          </a:bodyPr>
          <a:lstStyle/>
          <a:p>
            <a:pPr marL="455930" lvl="1" indent="-227965" defTabSz="609630">
              <a:lnSpc>
                <a:spcPct val="140012"/>
              </a:lnSpc>
              <a:buClr>
                <a:srgbClr val="FFFFFF"/>
              </a:buClr>
              <a:buSzPts val="3169"/>
              <a:buFont typeface="Arial"/>
              <a:buChar char="•"/>
            </a:pPr>
            <a:r>
              <a:rPr lang="en-US" kern="0" dirty="0">
                <a:solidFill>
                  <a:srgbClr val="FFFFFF"/>
                </a:solidFill>
                <a:latin typeface="Open Sans"/>
                <a:ea typeface="Open Sans"/>
                <a:cs typeface="Open Sans"/>
                <a:sym typeface="Open Sans"/>
              </a:rPr>
              <a:t>LEN </a:t>
            </a:r>
            <a:r>
              <a:rPr lang="en-US" kern="0" dirty="0" err="1">
                <a:solidFill>
                  <a:srgbClr val="FFFFFF"/>
                </a:solidFill>
                <a:latin typeface="Open Sans"/>
                <a:ea typeface="Open Sans"/>
                <a:cs typeface="Open Sans"/>
                <a:sym typeface="Open Sans"/>
              </a:rPr>
              <a:t>доступний</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як</a:t>
            </a:r>
            <a:r>
              <a:rPr lang="en-US" kern="0" dirty="0">
                <a:solidFill>
                  <a:srgbClr val="FFFFFF"/>
                </a:solidFill>
                <a:latin typeface="Open Sans"/>
                <a:ea typeface="Open Sans"/>
                <a:cs typeface="Open Sans"/>
                <a:sym typeface="Open Sans"/>
              </a:rPr>
              <a:t> у </a:t>
            </a:r>
            <a:r>
              <a:rPr lang="en-US" kern="0" dirty="0" err="1">
                <a:solidFill>
                  <a:srgbClr val="FFFFFF"/>
                </a:solidFill>
                <a:latin typeface="Open Sans"/>
                <a:ea typeface="Open Sans"/>
                <a:cs typeface="Open Sans"/>
                <a:sym typeface="Open Sans"/>
              </a:rPr>
              <a:t>вигляді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рідкого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розчину</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що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містить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ленакапавір</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який</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вводиться</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підшкірно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так</a:t>
            </a:r>
            <a:r>
              <a:rPr lang="en-US" kern="0" dirty="0">
                <a:solidFill>
                  <a:srgbClr val="FFFFFF"/>
                </a:solidFill>
                <a:latin typeface="Open Sans"/>
                <a:ea typeface="Open Sans"/>
                <a:cs typeface="Open Sans"/>
                <a:sym typeface="Open Sans"/>
              </a:rPr>
              <a:t> і у </a:t>
            </a:r>
            <a:r>
              <a:rPr lang="en-US" kern="0" dirty="0" err="1">
                <a:solidFill>
                  <a:srgbClr val="FFFFFF"/>
                </a:solidFill>
                <a:latin typeface="Open Sans"/>
                <a:ea typeface="Open Sans"/>
                <a:cs typeface="Open Sans"/>
                <a:sym typeface="Open Sans"/>
              </a:rPr>
              <a:t>вигляді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таблеток</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що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приймаються</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перорально</a:t>
            </a:r>
            <a:r>
              <a:rPr lang="en-US" kern="0" dirty="0">
                <a:solidFill>
                  <a:srgbClr val="FFFFFF"/>
                </a:solidFill>
                <a:latin typeface="Open Sans"/>
                <a:ea typeface="Open Sans"/>
                <a:cs typeface="Open Sans"/>
                <a:sym typeface="Open Sans"/>
              </a:rPr>
              <a:t>.</a:t>
            </a:r>
            <a:endParaRPr lang="ru-RU" sz="700" kern="0" dirty="0">
              <a:solidFill>
                <a:srgbClr val="000000"/>
              </a:solidFill>
              <a:latin typeface="Arial"/>
              <a:cs typeface="Arial"/>
            </a:endParaRPr>
          </a:p>
          <a:p>
            <a:pPr marL="455930" lvl="1" indent="-227965" defTabSz="609630">
              <a:lnSpc>
                <a:spcPct val="140012"/>
              </a:lnSpc>
              <a:buClr>
                <a:srgbClr val="FFFFFF"/>
              </a:buClr>
              <a:buSzPts val="3169"/>
              <a:buFont typeface="Arial"/>
              <a:buChar char="•"/>
            </a:pPr>
            <a:r>
              <a:rPr lang="en-US" kern="0" dirty="0" err="1">
                <a:solidFill>
                  <a:srgbClr val="FFFFFF"/>
                </a:solidFill>
                <a:latin typeface="Open Sans"/>
                <a:ea typeface="Open Sans"/>
                <a:cs typeface="Open Sans"/>
                <a:sym typeface="Open Sans"/>
              </a:rPr>
              <a:t>Дослідження</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показують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що</a:t>
            </a:r>
            <a:r>
              <a:rPr lang="en-US" kern="0" dirty="0">
                <a:solidFill>
                  <a:srgbClr val="FFFFFF"/>
                </a:solidFill>
                <a:latin typeface="Open Sans"/>
                <a:ea typeface="Open Sans"/>
                <a:cs typeface="Open Sans"/>
                <a:sym typeface="Open Sans"/>
              </a:rPr>
              <a:t> LEN, </a:t>
            </a:r>
            <a:r>
              <a:rPr lang="en-US" kern="0" dirty="0" err="1">
                <a:solidFill>
                  <a:srgbClr val="FFFFFF"/>
                </a:solidFill>
                <a:latin typeface="Open Sans"/>
                <a:ea typeface="Open Sans"/>
                <a:cs typeface="Open Sans"/>
                <a:sym typeface="Open Sans"/>
              </a:rPr>
              <a:t>при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застосуванні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відповідно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до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інструкцій</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знижує</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ризик</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зараження</a:t>
            </a:r>
            <a:r>
              <a:rPr lang="en-US" kern="0" dirty="0">
                <a:solidFill>
                  <a:srgbClr val="FFFFFF"/>
                </a:solidFill>
                <a:latin typeface="Open Sans"/>
                <a:ea typeface="Open Sans"/>
                <a:cs typeface="Open Sans"/>
                <a:sym typeface="Open Sans"/>
              </a:rPr>
              <a:t> ВІЛ </a:t>
            </a:r>
            <a:r>
              <a:rPr lang="en-US" kern="0" dirty="0" err="1">
                <a:solidFill>
                  <a:srgbClr val="FFFFFF"/>
                </a:solidFill>
                <a:latin typeface="Open Sans"/>
                <a:ea typeface="Open Sans"/>
                <a:cs typeface="Open Sans"/>
                <a:sym typeface="Open Sans"/>
              </a:rPr>
              <a:t>під</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час</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будь-яких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форм</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сексуальних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контактів</a:t>
            </a:r>
            <a:r>
              <a:rPr lang="en-US" kern="0" dirty="0">
                <a:solidFill>
                  <a:srgbClr val="FFFFFF"/>
                </a:solidFill>
                <a:latin typeface="Open Sans"/>
                <a:ea typeface="Open Sans"/>
                <a:cs typeface="Open Sans"/>
                <a:sym typeface="Open Sans"/>
              </a:rPr>
              <a:t>:</a:t>
            </a:r>
            <a:endParaRPr sz="700" kern="0" dirty="0">
              <a:solidFill>
                <a:srgbClr val="000000"/>
              </a:solidFill>
              <a:latin typeface="Arial"/>
              <a:cs typeface="Arial"/>
            </a:endParaRPr>
          </a:p>
          <a:p>
            <a:pPr marL="911860" lvl="2" indent="-303530" defTabSz="609630">
              <a:lnSpc>
                <a:spcPct val="140012"/>
              </a:lnSpc>
              <a:buClr>
                <a:srgbClr val="FFFFFF"/>
              </a:buClr>
              <a:buSzPts val="3169"/>
              <a:buFont typeface="Arial"/>
              <a:buChar char="⚬"/>
            </a:pPr>
            <a:r>
              <a:rPr lang="en-US" kern="0" dirty="0">
                <a:solidFill>
                  <a:srgbClr val="FFFFFF"/>
                </a:solidFill>
                <a:latin typeface="Open Sans"/>
                <a:ea typeface="Open Sans"/>
                <a:cs typeface="Open Sans"/>
                <a:sym typeface="Open Sans"/>
              </a:rPr>
              <a:t>У </a:t>
            </a:r>
            <a:r>
              <a:rPr lang="en-US" kern="0" dirty="0" err="1">
                <a:solidFill>
                  <a:srgbClr val="FFFFFF"/>
                </a:solidFill>
                <a:latin typeface="Open Sans"/>
                <a:ea typeface="Open Sans"/>
                <a:cs typeface="Open Sans"/>
                <a:sym typeface="Open Sans"/>
              </a:rPr>
              <a:t>цисгендерних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жінок</a:t>
            </a:r>
            <a:r>
              <a:rPr lang="en-US" kern="0" dirty="0">
                <a:solidFill>
                  <a:srgbClr val="FFFFFF"/>
                </a:solidFill>
                <a:latin typeface="Open Sans"/>
                <a:ea typeface="Open Sans"/>
                <a:cs typeface="Open Sans"/>
                <a:sym typeface="Open Sans"/>
              </a:rPr>
              <a:t>: 100% </a:t>
            </a:r>
            <a:r>
              <a:rPr lang="en-US" kern="0" dirty="0" err="1">
                <a:solidFill>
                  <a:srgbClr val="FFFFFF"/>
                </a:solidFill>
                <a:latin typeface="Open Sans"/>
                <a:ea typeface="Open Sans"/>
                <a:cs typeface="Open Sans"/>
                <a:sym typeface="Open Sans"/>
              </a:rPr>
              <a:t>порівняно</a:t>
            </a:r>
            <a:r>
              <a:rPr lang="en-US" kern="0" dirty="0">
                <a:solidFill>
                  <a:srgbClr val="FFFFFF"/>
                </a:solidFill>
                <a:latin typeface="Open Sans"/>
                <a:ea typeface="Open Sans"/>
                <a:cs typeface="Open Sans"/>
                <a:sym typeface="Open Sans"/>
              </a:rPr>
              <a:t> з </a:t>
            </a:r>
            <a:r>
              <a:rPr lang="en-US" kern="0" dirty="0" err="1">
                <a:solidFill>
                  <a:srgbClr val="FFFFFF"/>
                </a:solidFill>
                <a:latin typeface="Open Sans"/>
                <a:ea typeface="Open Sans"/>
                <a:cs typeface="Open Sans"/>
                <a:sym typeface="Open Sans"/>
              </a:rPr>
              <a:t>базовим</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рівнем</a:t>
            </a:r>
            <a:r>
              <a:rPr lang="en-US" kern="0" dirty="0">
                <a:solidFill>
                  <a:srgbClr val="FFFFFF"/>
                </a:solidFill>
                <a:latin typeface="Open Sans"/>
                <a:ea typeface="Open Sans"/>
                <a:cs typeface="Open Sans"/>
                <a:sym typeface="Open Sans"/>
              </a:rPr>
              <a:t> ВІЛ (</a:t>
            </a:r>
            <a:r>
              <a:rPr lang="en-US" kern="0" dirty="0" err="1">
                <a:solidFill>
                  <a:srgbClr val="FFFFFF"/>
                </a:solidFill>
                <a:latin typeface="Open Sans"/>
                <a:ea typeface="Open Sans"/>
                <a:cs typeface="Open Sans"/>
                <a:sym typeface="Open Sans"/>
              </a:rPr>
              <a:t>та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тими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хто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отримує</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пероральний</a:t>
            </a:r>
            <a:r>
              <a:rPr lang="en-US" kern="0" dirty="0">
                <a:solidFill>
                  <a:srgbClr val="FFFFFF"/>
                </a:solidFill>
                <a:latin typeface="Open Sans"/>
                <a:ea typeface="Open Sans"/>
                <a:cs typeface="Open Sans"/>
                <a:sym typeface="Open Sans"/>
              </a:rPr>
              <a:t> </a:t>
            </a:r>
            <a:r>
              <a:rPr lang="uk-UA" kern="0" dirty="0">
                <a:solidFill>
                  <a:srgbClr val="FFFFFF"/>
                </a:solidFill>
                <a:latin typeface="Open Sans"/>
                <a:ea typeface="Open Sans"/>
                <a:cs typeface="Open Sans"/>
                <a:sym typeface="Open Sans"/>
              </a:rPr>
              <a:t>ДКП</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основі</a:t>
            </a:r>
            <a:r>
              <a:rPr lang="en-US" kern="0" dirty="0">
                <a:solidFill>
                  <a:srgbClr val="FFFFFF"/>
                </a:solidFill>
                <a:latin typeface="Open Sans"/>
                <a:ea typeface="Open Sans"/>
                <a:cs typeface="Open Sans"/>
                <a:sym typeface="Open Sans"/>
              </a:rPr>
              <a:t> TDF).</a:t>
            </a:r>
            <a:endParaRPr sz="700" kern="0" dirty="0">
              <a:solidFill>
                <a:srgbClr val="000000"/>
              </a:solidFill>
              <a:latin typeface="Arial"/>
              <a:cs typeface="Arial"/>
            </a:endParaRPr>
          </a:p>
          <a:p>
            <a:pPr marL="911860" lvl="2" indent="-303530" defTabSz="609630">
              <a:lnSpc>
                <a:spcPct val="140012"/>
              </a:lnSpc>
              <a:buClr>
                <a:srgbClr val="FFFFFF"/>
              </a:buClr>
              <a:buSzPts val="3169"/>
              <a:buFont typeface="Arial"/>
              <a:buChar char="⚬"/>
            </a:pPr>
            <a:r>
              <a:rPr lang="en-US" kern="0" dirty="0">
                <a:solidFill>
                  <a:srgbClr val="FFFFFF"/>
                </a:solidFill>
                <a:latin typeface="Open Sans"/>
                <a:ea typeface="Open Sans"/>
                <a:cs typeface="Open Sans"/>
                <a:sym typeface="Open Sans"/>
              </a:rPr>
              <a:t>У </a:t>
            </a:r>
            <a:r>
              <a:rPr lang="en-US" kern="0" dirty="0" err="1">
                <a:solidFill>
                  <a:srgbClr val="FFFFFF"/>
                </a:solidFill>
                <a:latin typeface="Open Sans"/>
                <a:ea typeface="Open Sans"/>
                <a:cs typeface="Open Sans"/>
                <a:sym typeface="Open Sans"/>
              </a:rPr>
              <a:t>цисгендерних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чоловіків</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трансгендерних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жінок</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трансгендерних</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чоловіків</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та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осіб</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небінарної</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статі</a:t>
            </a:r>
            <a:r>
              <a:rPr lang="en-US" kern="0" dirty="0">
                <a:solidFill>
                  <a:srgbClr val="FFFFFF"/>
                </a:solidFill>
                <a:latin typeface="Open Sans"/>
                <a:ea typeface="Open Sans"/>
                <a:cs typeface="Open Sans"/>
                <a:sym typeface="Open Sans"/>
              </a:rPr>
              <a:t>: 96% </a:t>
            </a:r>
            <a:r>
              <a:rPr lang="en-US" kern="0" dirty="0" err="1">
                <a:solidFill>
                  <a:srgbClr val="FFFFFF"/>
                </a:solidFill>
                <a:latin typeface="Open Sans"/>
                <a:ea typeface="Open Sans"/>
                <a:cs typeface="Open Sans"/>
                <a:sym typeface="Open Sans"/>
              </a:rPr>
              <a:t>порівняно</a:t>
            </a:r>
            <a:r>
              <a:rPr lang="en-US" kern="0" dirty="0">
                <a:solidFill>
                  <a:srgbClr val="FFFFFF"/>
                </a:solidFill>
                <a:latin typeface="Open Sans"/>
                <a:ea typeface="Open Sans"/>
                <a:cs typeface="Open Sans"/>
                <a:sym typeface="Open Sans"/>
              </a:rPr>
              <a:t> з </a:t>
            </a:r>
            <a:r>
              <a:rPr lang="en-US" kern="0" dirty="0" err="1">
                <a:solidFill>
                  <a:srgbClr val="FFFFFF"/>
                </a:solidFill>
                <a:latin typeface="Open Sans"/>
                <a:ea typeface="Open Sans"/>
                <a:cs typeface="Open Sans"/>
                <a:sym typeface="Open Sans"/>
              </a:rPr>
              <a:t>базовим</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рівнем</a:t>
            </a:r>
            <a:r>
              <a:rPr lang="en-US" kern="0" dirty="0">
                <a:solidFill>
                  <a:srgbClr val="FFFFFF"/>
                </a:solidFill>
                <a:latin typeface="Open Sans"/>
                <a:ea typeface="Open Sans"/>
                <a:cs typeface="Open Sans"/>
                <a:sym typeface="Open Sans"/>
              </a:rPr>
              <a:t> ВІЛ (</a:t>
            </a:r>
            <a:r>
              <a:rPr lang="en-US" kern="0" dirty="0" err="1">
                <a:solidFill>
                  <a:srgbClr val="FFFFFF"/>
                </a:solidFill>
                <a:latin typeface="Open Sans"/>
                <a:ea typeface="Open Sans"/>
                <a:cs typeface="Open Sans"/>
                <a:sym typeface="Open Sans"/>
              </a:rPr>
              <a:t>та</a:t>
            </a:r>
            <a:r>
              <a:rPr lang="en-US" kern="0" dirty="0">
                <a:solidFill>
                  <a:srgbClr val="FFFFFF"/>
                </a:solidFill>
                <a:latin typeface="Open Sans"/>
                <a:ea typeface="Open Sans"/>
                <a:cs typeface="Open Sans"/>
                <a:sym typeface="Open Sans"/>
              </a:rPr>
              <a:t> 89% </a:t>
            </a:r>
            <a:r>
              <a:rPr lang="en-US" kern="0" dirty="0" err="1">
                <a:solidFill>
                  <a:srgbClr val="FFFFFF"/>
                </a:solidFill>
                <a:latin typeface="Open Sans"/>
                <a:ea typeface="Open Sans"/>
                <a:cs typeface="Open Sans"/>
                <a:sym typeface="Open Sans"/>
              </a:rPr>
              <a:t>порівняно</a:t>
            </a:r>
            <a:r>
              <a:rPr lang="en-US" kern="0" dirty="0">
                <a:solidFill>
                  <a:srgbClr val="FFFFFF"/>
                </a:solidFill>
                <a:latin typeface="Open Sans"/>
                <a:ea typeface="Open Sans"/>
                <a:cs typeface="Open Sans"/>
                <a:sym typeface="Open Sans"/>
              </a:rPr>
              <a:t> з </a:t>
            </a:r>
            <a:r>
              <a:rPr lang="en-US" kern="0" dirty="0" err="1">
                <a:solidFill>
                  <a:srgbClr val="FFFFFF"/>
                </a:solidFill>
                <a:latin typeface="Open Sans"/>
                <a:ea typeface="Open Sans"/>
                <a:cs typeface="Open Sans"/>
                <a:sym typeface="Open Sans"/>
              </a:rPr>
              <a:t>тими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хто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отримує</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пероральну</a:t>
            </a:r>
            <a:r>
              <a:rPr lang="en-US" kern="0" dirty="0">
                <a:solidFill>
                  <a:srgbClr val="FFFFFF"/>
                </a:solidFill>
                <a:latin typeface="Open Sans"/>
                <a:ea typeface="Open Sans"/>
                <a:cs typeface="Open Sans"/>
                <a:sym typeface="Open Sans"/>
              </a:rPr>
              <a:t> </a:t>
            </a:r>
            <a:r>
              <a:rPr lang="uk-UA" kern="0" dirty="0">
                <a:solidFill>
                  <a:srgbClr val="FFFFFF"/>
                </a:solidFill>
                <a:latin typeface="Open Sans"/>
                <a:ea typeface="Open Sans"/>
                <a:cs typeface="Open Sans"/>
                <a:sym typeface="Open Sans"/>
              </a:rPr>
              <a:t>ДКП</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основі</a:t>
            </a:r>
            <a:r>
              <a:rPr lang="en-US" kern="0" dirty="0">
                <a:solidFill>
                  <a:srgbClr val="FFFFFF"/>
                </a:solidFill>
                <a:latin typeface="Open Sans"/>
                <a:ea typeface="Open Sans"/>
                <a:cs typeface="Open Sans"/>
                <a:sym typeface="Open Sans"/>
              </a:rPr>
              <a:t> TDF).</a:t>
            </a:r>
            <a:endParaRPr sz="700" kern="0" dirty="0">
              <a:solidFill>
                <a:srgbClr val="000000"/>
              </a:solidFill>
              <a:latin typeface="Arial"/>
              <a:cs typeface="Arial"/>
            </a:endParaRPr>
          </a:p>
          <a:p>
            <a:pPr marL="455930" lvl="1" indent="-227965" defTabSz="609630">
              <a:lnSpc>
                <a:spcPct val="140012"/>
              </a:lnSpc>
              <a:buClr>
                <a:srgbClr val="FFFFFF"/>
              </a:buClr>
              <a:buSzPts val="3169"/>
              <a:buFont typeface="Arial"/>
              <a:buChar char="•"/>
            </a:pPr>
            <a:r>
              <a:rPr lang="en-US" kern="0" dirty="0" err="1">
                <a:solidFill>
                  <a:srgbClr val="FFFFFF"/>
                </a:solidFill>
                <a:latin typeface="Open Sans"/>
                <a:ea typeface="Open Sans"/>
                <a:cs typeface="Open Sans"/>
                <a:sym typeface="Open Sans"/>
              </a:rPr>
              <a:t>Особи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які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вживають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ін'єкційні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наркотики</a:t>
            </a:r>
            <a:r>
              <a:rPr lang="en-US" kern="0" dirty="0">
                <a:solidFill>
                  <a:srgbClr val="FFFFFF"/>
                </a:solidFill>
                <a:latin typeface="Open Sans"/>
                <a:ea typeface="Open Sans"/>
                <a:cs typeface="Open Sans"/>
                <a:sym typeface="Open Sans"/>
              </a:rPr>
              <a:t> (PWID), </a:t>
            </a:r>
            <a:r>
              <a:rPr lang="en-US" kern="0" dirty="0" err="1">
                <a:solidFill>
                  <a:srgbClr val="FFFFFF"/>
                </a:solidFill>
                <a:latin typeface="Open Sans"/>
                <a:ea typeface="Open Sans"/>
                <a:cs typeface="Open Sans"/>
                <a:sym typeface="Open Sans"/>
              </a:rPr>
              <a:t>не</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були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прямо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включені</a:t>
            </a:r>
            <a:r>
              <a:rPr lang="en-US" kern="0" dirty="0">
                <a:solidFill>
                  <a:srgbClr val="FFFFFF"/>
                </a:solidFill>
                <a:latin typeface="Open Sans"/>
                <a:ea typeface="Open Sans"/>
                <a:cs typeface="Open Sans"/>
                <a:sym typeface="Open Sans"/>
              </a:rPr>
              <a:t> в </a:t>
            </a:r>
            <a:r>
              <a:rPr lang="en-US" kern="0" dirty="0" err="1">
                <a:solidFill>
                  <a:srgbClr val="FFFFFF"/>
                </a:solidFill>
                <a:latin typeface="Open Sans"/>
                <a:ea typeface="Open Sans"/>
                <a:cs typeface="Open Sans"/>
                <a:sym typeface="Open Sans"/>
              </a:rPr>
              <a:t>дослідні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випробування</a:t>
            </a:r>
            <a:r>
              <a:rPr lang="en-US" kern="0" dirty="0">
                <a:solidFill>
                  <a:srgbClr val="FFFFFF"/>
                </a:solidFill>
                <a:latin typeface="Open Sans"/>
                <a:ea typeface="Open Sans"/>
                <a:cs typeface="Open Sans"/>
                <a:sym typeface="Open Sans"/>
              </a:rPr>
              <a:t> LEN, </a:t>
            </a:r>
            <a:r>
              <a:rPr lang="en-US" kern="0" dirty="0" err="1">
                <a:solidFill>
                  <a:srgbClr val="FFFFFF"/>
                </a:solidFill>
                <a:latin typeface="Open Sans"/>
                <a:ea typeface="Open Sans"/>
                <a:cs typeface="Open Sans"/>
                <a:sym typeface="Open Sans"/>
              </a:rPr>
              <a:t>але</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наявні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дані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про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рівень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наркотиків</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свідчать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про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те</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що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наркотики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які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зазвичай</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вживаються</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ін'єкційно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ймовірно</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не</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впливають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на</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рівні</a:t>
            </a:r>
            <a:r>
              <a:rPr lang="en-US" kern="0" dirty="0">
                <a:solidFill>
                  <a:srgbClr val="FFFFFF"/>
                </a:solidFill>
                <a:latin typeface="Open Sans"/>
                <a:ea typeface="Open Sans"/>
                <a:cs typeface="Open Sans"/>
                <a:sym typeface="Open Sans"/>
              </a:rPr>
              <a:t> LEN. </a:t>
            </a:r>
            <a:r>
              <a:rPr lang="en-US" kern="0" dirty="0" err="1">
                <a:solidFill>
                  <a:srgbClr val="FFFFFF"/>
                </a:solidFill>
                <a:latin typeface="Open Sans"/>
                <a:ea typeface="Open Sans"/>
                <a:cs typeface="Open Sans"/>
                <a:sym typeface="Open Sans"/>
              </a:rPr>
              <a:t>Триває</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дослідження</a:t>
            </a:r>
            <a:r>
              <a:rPr lang="en-US" kern="0" dirty="0">
                <a:solidFill>
                  <a:srgbClr val="FFFFFF"/>
                </a:solidFill>
                <a:latin typeface="Open Sans"/>
                <a:ea typeface="Open Sans"/>
                <a:cs typeface="Open Sans"/>
                <a:sym typeface="Open Sans"/>
              </a:rPr>
              <a:t> з </a:t>
            </a:r>
            <a:r>
              <a:rPr lang="en-US" kern="0" dirty="0" err="1">
                <a:solidFill>
                  <a:srgbClr val="FFFFFF"/>
                </a:solidFill>
                <a:latin typeface="Open Sans"/>
                <a:ea typeface="Open Sans"/>
                <a:cs typeface="Open Sans"/>
                <a:sym typeface="Open Sans"/>
              </a:rPr>
              <a:t>метою</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порівняння</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рівнів</a:t>
            </a:r>
            <a:r>
              <a:rPr lang="en-US" kern="0" dirty="0">
                <a:solidFill>
                  <a:srgbClr val="FFFFFF"/>
                </a:solidFill>
                <a:latin typeface="Open Sans"/>
                <a:ea typeface="Open Sans"/>
                <a:cs typeface="Open Sans"/>
                <a:sym typeface="Open Sans"/>
              </a:rPr>
              <a:t> LEN у PWID з </a:t>
            </a:r>
            <a:r>
              <a:rPr lang="en-US" kern="0" dirty="0" err="1">
                <a:solidFill>
                  <a:srgbClr val="FFFFFF"/>
                </a:solidFill>
                <a:latin typeface="Open Sans"/>
                <a:ea typeface="Open Sans"/>
                <a:cs typeface="Open Sans"/>
                <a:sym typeface="Open Sans"/>
              </a:rPr>
              <a:t>іншими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групами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які</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могли</a:t>
            </a:r>
            <a:r>
              <a:rPr lang="en-US" kern="0" dirty="0">
                <a:solidFill>
                  <a:srgbClr val="FFFFFF"/>
                </a:solidFill>
                <a:latin typeface="Open Sans"/>
                <a:ea typeface="Open Sans"/>
                <a:cs typeface="Open Sans"/>
                <a:sym typeface="Open Sans"/>
              </a:rPr>
              <a:t> б </a:t>
            </a:r>
            <a:r>
              <a:rPr lang="en-US" kern="0" dirty="0" err="1">
                <a:solidFill>
                  <a:srgbClr val="FFFFFF"/>
                </a:solidFill>
                <a:latin typeface="Open Sans"/>
                <a:ea typeface="Open Sans"/>
                <a:cs typeface="Open Sans"/>
                <a:sym typeface="Open Sans"/>
              </a:rPr>
              <a:t>отримати</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користь</a:t>
            </a:r>
            <a:r>
              <a:rPr lang="en-US" kern="0" dirty="0">
                <a:solidFill>
                  <a:srgbClr val="FFFFFF"/>
                </a:solidFill>
                <a:latin typeface="Open Sans"/>
                <a:ea typeface="Open Sans"/>
                <a:cs typeface="Open Sans"/>
                <a:sym typeface="Open Sans"/>
              </a:rPr>
              <a:t> </a:t>
            </a:r>
            <a:r>
              <a:rPr lang="en-US" kern="0" dirty="0" err="1">
                <a:solidFill>
                  <a:srgbClr val="FFFFFF"/>
                </a:solidFill>
                <a:latin typeface="Open Sans"/>
                <a:ea typeface="Open Sans"/>
                <a:cs typeface="Open Sans"/>
                <a:sym typeface="Open Sans"/>
              </a:rPr>
              <a:t>від</a:t>
            </a:r>
            <a:r>
              <a:rPr lang="en-US" kern="0" dirty="0">
                <a:solidFill>
                  <a:srgbClr val="FFFFFF"/>
                </a:solidFill>
                <a:latin typeface="Open Sans"/>
                <a:ea typeface="Open Sans"/>
                <a:cs typeface="Open Sans"/>
                <a:sym typeface="Open Sans"/>
              </a:rPr>
              <a:t> </a:t>
            </a:r>
            <a:r>
              <a:rPr lang="uk-UA" kern="0" dirty="0">
                <a:solidFill>
                  <a:srgbClr val="FFFFFF"/>
                </a:solidFill>
                <a:latin typeface="Open Sans"/>
                <a:ea typeface="Open Sans"/>
                <a:cs typeface="Open Sans"/>
                <a:sym typeface="Open Sans"/>
              </a:rPr>
              <a:t>ДКП</a:t>
            </a:r>
            <a:r>
              <a:rPr lang="en-US" kern="0" dirty="0">
                <a:solidFill>
                  <a:srgbClr val="FFFFFF"/>
                </a:solidFill>
                <a:latin typeface="Open Sans"/>
                <a:ea typeface="Open Sans"/>
                <a:cs typeface="Open Sans"/>
                <a:sym typeface="Open Sans"/>
              </a:rPr>
              <a:t>.</a:t>
            </a:r>
            <a:endParaRPr sz="700" kern="0" dirty="0">
              <a:solidFill>
                <a:srgbClr val="000000"/>
              </a:solidFill>
              <a:latin typeface="Arial"/>
              <a:cs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52"/>
          <p:cNvSpPr/>
          <p:nvPr/>
        </p:nvSpPr>
        <p:spPr>
          <a:xfrm>
            <a:off x="9229282" y="181249"/>
            <a:ext cx="2743200" cy="2743200"/>
          </a:xfrm>
          <a:custGeom>
            <a:avLst/>
            <a:gdLst/>
            <a:ahLst/>
            <a:cxnLst/>
            <a:rect l="l" t="t" r="r" b="b"/>
            <a:pathLst>
              <a:path w="4114800" h="4114800" extrusionOk="0">
                <a:moveTo>
                  <a:pt x="0" y="0"/>
                </a:moveTo>
                <a:lnTo>
                  <a:pt x="4114800" y="0"/>
                </a:lnTo>
                <a:lnTo>
                  <a:pt x="4114800" y="4114800"/>
                </a:lnTo>
                <a:lnTo>
                  <a:pt x="0" y="411480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730" name="Google Shape;730;p52"/>
          <p:cNvSpPr txBox="1"/>
          <p:nvPr/>
        </p:nvSpPr>
        <p:spPr>
          <a:xfrm>
            <a:off x="483434" y="409695"/>
            <a:ext cx="10331495" cy="689420"/>
          </a:xfrm>
          <a:prstGeom prst="rect">
            <a:avLst/>
          </a:prstGeom>
          <a:noFill/>
          <a:ln>
            <a:noFill/>
          </a:ln>
        </p:spPr>
        <p:txBody>
          <a:bodyPr spcFirstLastPara="1" wrap="square" lIns="0" tIns="0" rIns="0" bIns="0" anchor="t" anchorCtr="0">
            <a:spAutoFit/>
          </a:bodyPr>
          <a:lstStyle/>
          <a:p>
            <a:pPr defTabSz="609630">
              <a:lnSpc>
                <a:spcPct val="139979"/>
              </a:lnSpc>
              <a:buClr>
                <a:srgbClr val="000000"/>
              </a:buClr>
            </a:pPr>
            <a:r>
              <a:rPr lang="en-US" sz="3200" b="1" kern="0">
                <a:solidFill>
                  <a:srgbClr val="000000"/>
                </a:solidFill>
                <a:latin typeface="Roboto Condensed"/>
                <a:ea typeface="Roboto Condensed"/>
                <a:cs typeface="Roboto Condensed"/>
                <a:sym typeface="Roboto Condensed"/>
              </a:rPr>
              <a:t>Ресурси для завантаження до уроку 1:</a:t>
            </a:r>
            <a:endParaRPr sz="933" kern="0">
              <a:solidFill>
                <a:srgbClr val="000000"/>
              </a:solidFill>
              <a:latin typeface="Arial"/>
              <a:cs typeface="Arial"/>
              <a:sym typeface="Arial"/>
            </a:endParaRPr>
          </a:p>
        </p:txBody>
      </p:sp>
      <p:sp>
        <p:nvSpPr>
          <p:cNvPr id="731" name="Google Shape;731;p52"/>
          <p:cNvSpPr txBox="1"/>
          <p:nvPr/>
        </p:nvSpPr>
        <p:spPr>
          <a:xfrm>
            <a:off x="5215467" y="2924449"/>
            <a:ext cx="6064313" cy="3044488"/>
          </a:xfrm>
          <a:prstGeom prst="rect">
            <a:avLst/>
          </a:prstGeom>
          <a:noFill/>
          <a:ln>
            <a:noFill/>
          </a:ln>
        </p:spPr>
        <p:txBody>
          <a:bodyPr spcFirstLastPara="1" wrap="square" lIns="0" tIns="0" rIns="0" bIns="0" anchor="t" anchorCtr="0">
            <a:spAutoFit/>
          </a:bodyPr>
          <a:lstStyle/>
          <a:p>
            <a:pPr defTabSz="609630">
              <a:lnSpc>
                <a:spcPct val="140000"/>
              </a:lnSpc>
              <a:buClr>
                <a:srgbClr val="000000"/>
              </a:buClr>
            </a:pPr>
            <a:r>
              <a:rPr lang="en-US" sz="2100" kern="0" dirty="0" err="1">
                <a:solidFill>
                  <a:srgbClr val="000000"/>
                </a:solidFill>
                <a:latin typeface="Open Sans"/>
                <a:ea typeface="Open Sans"/>
                <a:cs typeface="Open Sans"/>
                <a:sym typeface="Open Sans"/>
              </a:rPr>
              <a:t>Інформація</a:t>
            </a:r>
            <a:r>
              <a:rPr lang="en-US" sz="2100" kern="0" dirty="0">
                <a:solidFill>
                  <a:srgbClr val="000000"/>
                </a:solidFill>
                <a:latin typeface="Open Sans"/>
                <a:ea typeface="Open Sans"/>
                <a:cs typeface="Open Sans"/>
                <a:sym typeface="Open Sans"/>
              </a:rPr>
              <a:t>, </a:t>
            </a:r>
            <a:r>
              <a:rPr lang="en-US" sz="2100" kern="0" dirty="0" err="1">
                <a:solidFill>
                  <a:srgbClr val="000000"/>
                </a:solidFill>
                <a:latin typeface="Open Sans"/>
                <a:ea typeface="Open Sans"/>
                <a:cs typeface="Open Sans"/>
                <a:sym typeface="Open Sans"/>
              </a:rPr>
              <a:t>представлена</a:t>
            </a:r>
            <a:r>
              <a:rPr lang="en-US" sz="2100" kern="0" dirty="0">
                <a:solidFill>
                  <a:srgbClr val="000000"/>
                </a:solidFill>
                <a:latin typeface="Open Sans"/>
                <a:ea typeface="Open Sans"/>
                <a:cs typeface="Open Sans"/>
                <a:sym typeface="Open Sans"/>
              </a:rPr>
              <a:t> в </a:t>
            </a:r>
            <a:r>
              <a:rPr lang="en-US" sz="2100" kern="0" dirty="0" err="1">
                <a:solidFill>
                  <a:srgbClr val="000000"/>
                </a:solidFill>
                <a:latin typeface="Open Sans"/>
                <a:ea typeface="Open Sans"/>
                <a:cs typeface="Open Sans"/>
                <a:sym typeface="Open Sans"/>
              </a:rPr>
              <a:t>цьому</a:t>
            </a:r>
            <a:r>
              <a:rPr lang="en-US" sz="2100" kern="0" dirty="0">
                <a:solidFill>
                  <a:srgbClr val="000000"/>
                </a:solidFill>
                <a:latin typeface="Open Sans"/>
                <a:ea typeface="Open Sans"/>
                <a:cs typeface="Open Sans"/>
                <a:sym typeface="Open Sans"/>
              </a:rPr>
              <a:t> </a:t>
            </a:r>
            <a:r>
              <a:rPr lang="en-US" sz="2100" kern="0" dirty="0" err="1">
                <a:solidFill>
                  <a:srgbClr val="000000"/>
                </a:solidFill>
                <a:latin typeface="Open Sans"/>
                <a:ea typeface="Open Sans"/>
                <a:cs typeface="Open Sans"/>
                <a:sym typeface="Open Sans"/>
              </a:rPr>
              <a:t>уроці</a:t>
            </a:r>
            <a:r>
              <a:rPr lang="en-US" sz="2100" kern="0" dirty="0">
                <a:solidFill>
                  <a:srgbClr val="000000"/>
                </a:solidFill>
                <a:latin typeface="Open Sans"/>
                <a:ea typeface="Open Sans"/>
                <a:cs typeface="Open Sans"/>
                <a:sym typeface="Open Sans"/>
              </a:rPr>
              <a:t>, </a:t>
            </a:r>
            <a:r>
              <a:rPr lang="en-US" sz="2100" kern="0" dirty="0" err="1">
                <a:solidFill>
                  <a:srgbClr val="000000"/>
                </a:solidFill>
                <a:latin typeface="Open Sans"/>
                <a:ea typeface="Open Sans"/>
                <a:cs typeface="Open Sans"/>
                <a:sym typeface="Open Sans"/>
              </a:rPr>
              <a:t>узагальнена</a:t>
            </a:r>
            <a:r>
              <a:rPr lang="en-US" sz="2100" kern="0" dirty="0">
                <a:solidFill>
                  <a:srgbClr val="000000"/>
                </a:solidFill>
                <a:latin typeface="Open Sans"/>
                <a:ea typeface="Open Sans"/>
                <a:cs typeface="Open Sans"/>
                <a:sym typeface="Open Sans"/>
              </a:rPr>
              <a:t> в </a:t>
            </a:r>
            <a:r>
              <a:rPr lang="en-US" sz="2100" kern="0" dirty="0" err="1">
                <a:solidFill>
                  <a:srgbClr val="000000"/>
                </a:solidFill>
                <a:latin typeface="Open Sans"/>
                <a:ea typeface="Open Sans"/>
                <a:cs typeface="Open Sans"/>
                <a:sym typeface="Open Sans"/>
              </a:rPr>
              <a:t>ресурсі</a:t>
            </a:r>
            <a:r>
              <a:rPr lang="en-US" sz="2100" kern="0" dirty="0">
                <a:solidFill>
                  <a:srgbClr val="000000"/>
                </a:solidFill>
                <a:latin typeface="Open Sans"/>
                <a:ea typeface="Open Sans"/>
                <a:cs typeface="Open Sans"/>
                <a:sym typeface="Open Sans"/>
              </a:rPr>
              <a:t> </a:t>
            </a:r>
            <a:r>
              <a:rPr lang="en-US" sz="2100" kern="0" dirty="0" err="1">
                <a:solidFill>
                  <a:srgbClr val="000000"/>
                </a:solidFill>
                <a:latin typeface="Open Sans"/>
                <a:ea typeface="Open Sans"/>
                <a:cs typeface="Open Sans"/>
                <a:sym typeface="Open Sans"/>
              </a:rPr>
              <a:t>під</a:t>
            </a:r>
            <a:r>
              <a:rPr lang="en-US" sz="2100" kern="0" dirty="0">
                <a:solidFill>
                  <a:srgbClr val="000000"/>
                </a:solidFill>
                <a:latin typeface="Open Sans"/>
                <a:ea typeface="Open Sans"/>
                <a:cs typeface="Open Sans"/>
                <a:sym typeface="Open Sans"/>
              </a:rPr>
              <a:t> </a:t>
            </a:r>
            <a:r>
              <a:rPr lang="en-US" sz="2100" kern="0" dirty="0" err="1">
                <a:solidFill>
                  <a:srgbClr val="000000"/>
                </a:solidFill>
                <a:latin typeface="Open Sans"/>
                <a:ea typeface="Open Sans"/>
                <a:cs typeface="Open Sans"/>
                <a:sym typeface="Open Sans"/>
              </a:rPr>
              <a:t>назвою</a:t>
            </a:r>
            <a:r>
              <a:rPr lang="en-US" sz="2100" kern="0" dirty="0">
                <a:solidFill>
                  <a:srgbClr val="000000"/>
                </a:solidFill>
                <a:latin typeface="Open Sans"/>
                <a:ea typeface="Open Sans"/>
                <a:cs typeface="Open Sans"/>
                <a:sym typeface="Open Sans"/>
              </a:rPr>
              <a:t>: </a:t>
            </a:r>
            <a:r>
              <a:rPr lang="en-US" sz="2100" b="1" kern="0" dirty="0">
                <a:solidFill>
                  <a:srgbClr val="FE6C39"/>
                </a:solidFill>
                <a:latin typeface="Open Sans"/>
                <a:ea typeface="Open Sans"/>
                <a:cs typeface="Open Sans"/>
                <a:sym typeface="Open Sans"/>
              </a:rPr>
              <a:t>Job Aid: </a:t>
            </a:r>
            <a:r>
              <a:rPr lang="uk-UA" sz="2100" b="1" kern="0" dirty="0" err="1">
                <a:solidFill>
                  <a:srgbClr val="FE6C39"/>
                </a:solidFill>
                <a:latin typeface="Open Sans"/>
                <a:ea typeface="Open Sans"/>
                <a:cs typeface="Open Sans"/>
                <a:sym typeface="Open Sans"/>
              </a:rPr>
              <a:t>PrEP</a:t>
            </a:r>
            <a:r>
              <a:rPr lang="en-US" sz="2100" b="1" kern="0" dirty="0">
                <a:solidFill>
                  <a:srgbClr val="FE6C39"/>
                </a:solidFill>
                <a:latin typeface="Open Sans"/>
                <a:ea typeface="Open Sans"/>
                <a:cs typeface="Open Sans"/>
                <a:sym typeface="Open Sans"/>
              </a:rPr>
              <a:t> Product Formulation, Administration, &amp; Storage (</a:t>
            </a:r>
            <a:r>
              <a:rPr lang="en-US" sz="2100" b="1" kern="0" dirty="0" err="1">
                <a:solidFill>
                  <a:srgbClr val="FE6C39"/>
                </a:solidFill>
                <a:latin typeface="Open Sans"/>
                <a:ea typeface="Open Sans"/>
                <a:cs typeface="Open Sans"/>
                <a:sym typeface="Open Sans"/>
              </a:rPr>
              <a:t>Допомога</a:t>
            </a:r>
            <a:r>
              <a:rPr lang="en-US" sz="2100" b="1" kern="0" dirty="0">
                <a:solidFill>
                  <a:srgbClr val="FE6C39"/>
                </a:solidFill>
                <a:latin typeface="Open Sans"/>
                <a:ea typeface="Open Sans"/>
                <a:cs typeface="Open Sans"/>
                <a:sym typeface="Open Sans"/>
              </a:rPr>
              <a:t> в </a:t>
            </a:r>
            <a:r>
              <a:rPr lang="en-US" sz="2100" b="1" kern="0" dirty="0" err="1">
                <a:solidFill>
                  <a:srgbClr val="FE6C39"/>
                </a:solidFill>
                <a:latin typeface="Open Sans"/>
                <a:ea typeface="Open Sans"/>
                <a:cs typeface="Open Sans"/>
                <a:sym typeface="Open Sans"/>
              </a:rPr>
              <a:t>роботі</a:t>
            </a:r>
            <a:r>
              <a:rPr lang="en-US" sz="2100" b="1" kern="0" dirty="0">
                <a:solidFill>
                  <a:srgbClr val="FE6C39"/>
                </a:solidFill>
                <a:latin typeface="Open Sans"/>
                <a:ea typeface="Open Sans"/>
                <a:cs typeface="Open Sans"/>
                <a:sym typeface="Open Sans"/>
              </a:rPr>
              <a:t>: </a:t>
            </a:r>
            <a:r>
              <a:rPr lang="en-US" sz="2100" b="1" kern="0" dirty="0" err="1">
                <a:solidFill>
                  <a:srgbClr val="FE6C39"/>
                </a:solidFill>
                <a:latin typeface="Open Sans"/>
                <a:ea typeface="Open Sans"/>
                <a:cs typeface="Open Sans"/>
                <a:sym typeface="Open Sans"/>
              </a:rPr>
              <a:t>Склад</a:t>
            </a:r>
            <a:r>
              <a:rPr lang="en-US" sz="2100" b="1" kern="0" dirty="0">
                <a:solidFill>
                  <a:srgbClr val="FE6C39"/>
                </a:solidFill>
                <a:latin typeface="Open Sans"/>
                <a:ea typeface="Open Sans"/>
                <a:cs typeface="Open Sans"/>
                <a:sym typeface="Open Sans"/>
              </a:rPr>
              <a:t>, </a:t>
            </a:r>
            <a:r>
              <a:rPr lang="en-US" sz="2100" b="1" kern="0" dirty="0" err="1">
                <a:solidFill>
                  <a:srgbClr val="FE6C39"/>
                </a:solidFill>
                <a:latin typeface="Open Sans"/>
                <a:ea typeface="Open Sans"/>
                <a:cs typeface="Open Sans"/>
                <a:sym typeface="Open Sans"/>
              </a:rPr>
              <a:t>застосування</a:t>
            </a:r>
            <a:r>
              <a:rPr lang="en-US" sz="2100" b="1" kern="0" dirty="0">
                <a:solidFill>
                  <a:srgbClr val="FE6C39"/>
                </a:solidFill>
                <a:latin typeface="Open Sans"/>
                <a:ea typeface="Open Sans"/>
                <a:cs typeface="Open Sans"/>
                <a:sym typeface="Open Sans"/>
              </a:rPr>
              <a:t> </a:t>
            </a:r>
            <a:r>
              <a:rPr lang="en-US" sz="2100" b="1" kern="0" dirty="0" err="1">
                <a:solidFill>
                  <a:srgbClr val="FE6C39"/>
                </a:solidFill>
                <a:latin typeface="Open Sans"/>
                <a:ea typeface="Open Sans"/>
                <a:cs typeface="Open Sans"/>
                <a:sym typeface="Open Sans"/>
              </a:rPr>
              <a:t>та</a:t>
            </a:r>
            <a:r>
              <a:rPr lang="en-US" sz="2100" b="1" kern="0" dirty="0">
                <a:solidFill>
                  <a:srgbClr val="FE6C39"/>
                </a:solidFill>
                <a:latin typeface="Open Sans"/>
                <a:ea typeface="Open Sans"/>
                <a:cs typeface="Open Sans"/>
                <a:sym typeface="Open Sans"/>
              </a:rPr>
              <a:t> </a:t>
            </a:r>
            <a:r>
              <a:rPr lang="en-US" sz="2100" b="1" kern="0" dirty="0" err="1">
                <a:solidFill>
                  <a:srgbClr val="FE6C39"/>
                </a:solidFill>
                <a:latin typeface="Open Sans"/>
                <a:ea typeface="Open Sans"/>
                <a:cs typeface="Open Sans"/>
                <a:sym typeface="Open Sans"/>
              </a:rPr>
              <a:t>зберігання</a:t>
            </a:r>
            <a:r>
              <a:rPr lang="en-US" sz="2100" b="1" kern="0" dirty="0">
                <a:solidFill>
                  <a:srgbClr val="FE6C39"/>
                </a:solidFill>
                <a:latin typeface="Open Sans"/>
                <a:ea typeface="Open Sans"/>
                <a:cs typeface="Open Sans"/>
                <a:sym typeface="Open Sans"/>
              </a:rPr>
              <a:t> </a:t>
            </a:r>
            <a:r>
              <a:rPr lang="en-US" sz="2100" b="1" kern="0" dirty="0" err="1">
                <a:solidFill>
                  <a:srgbClr val="FE6C39"/>
                </a:solidFill>
                <a:latin typeface="Open Sans"/>
                <a:ea typeface="Open Sans"/>
                <a:cs typeface="Open Sans"/>
                <a:sym typeface="Open Sans"/>
              </a:rPr>
              <a:t>препарату</a:t>
            </a:r>
            <a:r>
              <a:rPr lang="en-US" sz="2100" b="1" kern="0" dirty="0">
                <a:solidFill>
                  <a:srgbClr val="FE6C39"/>
                </a:solidFill>
                <a:latin typeface="Open Sans"/>
                <a:ea typeface="Open Sans"/>
                <a:cs typeface="Open Sans"/>
                <a:sym typeface="Open Sans"/>
              </a:rPr>
              <a:t> </a:t>
            </a:r>
            <a:r>
              <a:rPr lang="uk-UA" sz="2100" b="1" kern="0" dirty="0">
                <a:solidFill>
                  <a:srgbClr val="FE6C39"/>
                </a:solidFill>
                <a:latin typeface="Open Sans"/>
                <a:ea typeface="Open Sans"/>
                <a:cs typeface="Open Sans"/>
                <a:sym typeface="Open Sans"/>
              </a:rPr>
              <a:t>ДКП</a:t>
            </a:r>
            <a:r>
              <a:rPr lang="en-US" sz="2100" b="1" kern="0" dirty="0">
                <a:solidFill>
                  <a:srgbClr val="FE6C39"/>
                </a:solidFill>
                <a:latin typeface="Open Sans"/>
                <a:ea typeface="Open Sans"/>
                <a:cs typeface="Open Sans"/>
                <a:sym typeface="Open Sans"/>
              </a:rPr>
              <a:t>)</a:t>
            </a:r>
            <a:r>
              <a:rPr lang="en-US" sz="2100" kern="0" dirty="0">
                <a:solidFill>
                  <a:srgbClr val="000000"/>
                </a:solidFill>
                <a:latin typeface="Open Sans"/>
                <a:ea typeface="Open Sans"/>
                <a:cs typeface="Open Sans"/>
                <a:sym typeface="Open Sans"/>
              </a:rPr>
              <a:t>, </a:t>
            </a:r>
            <a:r>
              <a:rPr lang="en-US" sz="2100" kern="0" dirty="0" err="1">
                <a:solidFill>
                  <a:srgbClr val="000000"/>
                </a:solidFill>
                <a:latin typeface="Open Sans"/>
                <a:ea typeface="Open Sans"/>
                <a:cs typeface="Open Sans"/>
                <a:sym typeface="Open Sans"/>
              </a:rPr>
              <a:t>який</a:t>
            </a:r>
            <a:r>
              <a:rPr lang="en-US" sz="2100" kern="0" dirty="0">
                <a:solidFill>
                  <a:srgbClr val="000000"/>
                </a:solidFill>
                <a:latin typeface="Open Sans"/>
                <a:ea typeface="Open Sans"/>
                <a:cs typeface="Open Sans"/>
                <a:sym typeface="Open Sans"/>
              </a:rPr>
              <a:t> </a:t>
            </a:r>
            <a:r>
              <a:rPr lang="en-US" sz="2100" kern="0" dirty="0" err="1">
                <a:solidFill>
                  <a:srgbClr val="000000"/>
                </a:solidFill>
                <a:latin typeface="Open Sans"/>
                <a:ea typeface="Open Sans"/>
                <a:cs typeface="Open Sans"/>
                <a:sym typeface="Open Sans"/>
              </a:rPr>
              <a:t>можна</a:t>
            </a:r>
            <a:r>
              <a:rPr lang="en-US" sz="2100" kern="0" dirty="0">
                <a:solidFill>
                  <a:srgbClr val="000000"/>
                </a:solidFill>
                <a:latin typeface="Open Sans"/>
                <a:ea typeface="Open Sans"/>
                <a:cs typeface="Open Sans"/>
                <a:sym typeface="Open Sans"/>
              </a:rPr>
              <a:t> </a:t>
            </a:r>
            <a:r>
              <a:rPr lang="en-US" sz="2100" kern="0" dirty="0" err="1">
                <a:solidFill>
                  <a:srgbClr val="000000"/>
                </a:solidFill>
                <a:latin typeface="Open Sans"/>
                <a:ea typeface="Open Sans"/>
                <a:cs typeface="Open Sans"/>
                <a:sym typeface="Open Sans"/>
              </a:rPr>
              <a:t>завантажити</a:t>
            </a:r>
            <a:r>
              <a:rPr lang="en-US" sz="2100" kern="0" dirty="0">
                <a:solidFill>
                  <a:srgbClr val="000000"/>
                </a:solidFill>
                <a:latin typeface="Open Sans"/>
                <a:ea typeface="Open Sans"/>
                <a:cs typeface="Open Sans"/>
                <a:sym typeface="Open Sans"/>
              </a:rPr>
              <a:t>:</a:t>
            </a:r>
            <a:endParaRPr lang="en-US" sz="2100" kern="0" dirty="0">
              <a:solidFill>
                <a:srgbClr val="000000"/>
              </a:solidFill>
              <a:latin typeface="Open Sans"/>
              <a:ea typeface="Open Sans"/>
              <a:cs typeface="Open Sans"/>
            </a:endParaRPr>
          </a:p>
          <a:p>
            <a:pPr defTabSz="609630">
              <a:lnSpc>
                <a:spcPct val="140000"/>
              </a:lnSpc>
              <a:buClr>
                <a:srgbClr val="000000"/>
              </a:buClr>
            </a:pPr>
            <a:r>
              <a:rPr lang="en-US" sz="1333" kern="0" dirty="0">
                <a:solidFill>
                  <a:srgbClr val="000000"/>
                </a:solidFill>
                <a:latin typeface="Arial"/>
                <a:cs typeface="Arial"/>
                <a:sym typeface="Arial"/>
                <a:hlinkClick r:id="rId4"/>
              </a:rPr>
              <a:t>https://drive.google.com/drive/folders/1rMw7k2-69CrSiwDyj1hA3IlTpQQE-iqI</a:t>
            </a:r>
            <a:endParaRPr sz="1333" kern="0" dirty="0">
              <a:solidFill>
                <a:srgbClr val="000000"/>
              </a:solidFill>
              <a:latin typeface="Arial"/>
              <a:cs typeface="Arial"/>
              <a:sym typeface="Arial"/>
            </a:endParaRPr>
          </a:p>
        </p:txBody>
      </p:sp>
      <p:pic>
        <p:nvPicPr>
          <p:cNvPr id="3" name="Рисунок 2">
            <a:extLst>
              <a:ext uri="{FF2B5EF4-FFF2-40B4-BE49-F238E27FC236}">
                <a16:creationId xmlns:a16="http://schemas.microsoft.com/office/drawing/2014/main" id="{15314CB1-5E1A-417E-90C5-E24E5CE7887F}"/>
              </a:ext>
            </a:extLst>
          </p:cNvPr>
          <p:cNvPicPr>
            <a:picLocks noChangeAspect="1"/>
          </p:cNvPicPr>
          <p:nvPr/>
        </p:nvPicPr>
        <p:blipFill>
          <a:blip r:embed="rId5"/>
          <a:stretch>
            <a:fillRect/>
          </a:stretch>
        </p:blipFill>
        <p:spPr>
          <a:xfrm>
            <a:off x="325957" y="1091283"/>
            <a:ext cx="4425397" cy="5758730"/>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735"/>
        <p:cNvGrpSpPr/>
        <p:nvPr/>
      </p:nvGrpSpPr>
      <p:grpSpPr>
        <a:xfrm>
          <a:off x="0" y="0"/>
          <a:ext cx="0" cy="0"/>
          <a:chOff x="0" y="0"/>
          <a:chExt cx="0" cy="0"/>
        </a:xfrm>
      </p:grpSpPr>
      <p:grpSp>
        <p:nvGrpSpPr>
          <p:cNvPr id="736" name="Google Shape;736;p53"/>
          <p:cNvGrpSpPr/>
          <p:nvPr/>
        </p:nvGrpSpPr>
        <p:grpSpPr>
          <a:xfrm>
            <a:off x="-241694" y="-352174"/>
            <a:ext cx="3066771" cy="1567150"/>
            <a:chOff x="0" y="-47625"/>
            <a:chExt cx="1211564" cy="619121"/>
          </a:xfrm>
        </p:grpSpPr>
        <p:sp>
          <p:nvSpPr>
            <p:cNvPr id="737" name="Google Shape;737;p53"/>
            <p:cNvSpPr/>
            <p:nvPr/>
          </p:nvSpPr>
          <p:spPr>
            <a:xfrm>
              <a:off x="0" y="0"/>
              <a:ext cx="1211564" cy="571496"/>
            </a:xfrm>
            <a:custGeom>
              <a:avLst/>
              <a:gdLst/>
              <a:ahLst/>
              <a:cxnLst/>
              <a:rect l="l" t="t" r="r" b="b"/>
              <a:pathLst>
                <a:path w="1211564" h="571496" extrusionOk="0">
                  <a:moveTo>
                    <a:pt x="58904" y="0"/>
                  </a:moveTo>
                  <a:lnTo>
                    <a:pt x="1152660" y="0"/>
                  </a:lnTo>
                  <a:cubicBezTo>
                    <a:pt x="1168282" y="0"/>
                    <a:pt x="1183265" y="6206"/>
                    <a:pt x="1194311" y="17253"/>
                  </a:cubicBezTo>
                  <a:cubicBezTo>
                    <a:pt x="1205358" y="28299"/>
                    <a:pt x="1211564" y="43282"/>
                    <a:pt x="1211564" y="58904"/>
                  </a:cubicBezTo>
                  <a:lnTo>
                    <a:pt x="1211564" y="512592"/>
                  </a:lnTo>
                  <a:cubicBezTo>
                    <a:pt x="1211564" y="545124"/>
                    <a:pt x="1185192" y="571496"/>
                    <a:pt x="1152660" y="571496"/>
                  </a:cubicBezTo>
                  <a:lnTo>
                    <a:pt x="58904" y="571496"/>
                  </a:lnTo>
                  <a:cubicBezTo>
                    <a:pt x="26372" y="571496"/>
                    <a:pt x="0" y="545124"/>
                    <a:pt x="0" y="512592"/>
                  </a:cubicBezTo>
                  <a:lnTo>
                    <a:pt x="0" y="58904"/>
                  </a:lnTo>
                  <a:cubicBezTo>
                    <a:pt x="0" y="26372"/>
                    <a:pt x="26372" y="0"/>
                    <a:pt x="58904" y="0"/>
                  </a:cubicBezTo>
                  <a:close/>
                </a:path>
              </a:pathLst>
            </a:custGeom>
            <a:solidFill>
              <a:srgbClr val="FFFFFF"/>
            </a:solidFill>
            <a:ln>
              <a:noFill/>
            </a:ln>
          </p:spPr>
          <p:txBody>
            <a:bodyPr spcFirstLastPara="1" wrap="square" lIns="60950" tIns="60950" rIns="60950" bIns="60950" anchor="ctr" anchorCtr="0">
              <a:noAutofit/>
            </a:bodyPr>
            <a:lstStyle/>
            <a:p>
              <a:pPr defTabSz="609630">
                <a:buClr>
                  <a:srgbClr val="000000"/>
                </a:buClr>
              </a:pPr>
              <a:endParaRPr sz="933" kern="0">
                <a:solidFill>
                  <a:srgbClr val="000000"/>
                </a:solidFill>
                <a:latin typeface="Arial"/>
                <a:cs typeface="Arial"/>
                <a:sym typeface="Arial"/>
              </a:endParaRPr>
            </a:p>
          </p:txBody>
        </p:sp>
        <p:sp>
          <p:nvSpPr>
            <p:cNvPr id="738" name="Google Shape;738;p53"/>
            <p:cNvSpPr txBox="1"/>
            <p:nvPr/>
          </p:nvSpPr>
          <p:spPr>
            <a:xfrm>
              <a:off x="0" y="-47625"/>
              <a:ext cx="1211564" cy="619121"/>
            </a:xfrm>
            <a:prstGeom prst="rect">
              <a:avLst/>
            </a:prstGeom>
            <a:noFill/>
            <a:ln>
              <a:noFill/>
            </a:ln>
          </p:spPr>
          <p:txBody>
            <a:bodyPr spcFirstLastPara="1" wrap="square" lIns="33867" tIns="33867" rIns="33867" bIns="33867" anchor="ctr" anchorCtr="0">
              <a:noAutofit/>
            </a:bodyPr>
            <a:lstStyle/>
            <a:p>
              <a:pPr algn="ctr" defTabSz="609630">
                <a:lnSpc>
                  <a:spcPct val="147722"/>
                </a:lnSpc>
                <a:buClr>
                  <a:srgbClr val="000000"/>
                </a:buClr>
              </a:pPr>
              <a:endParaRPr sz="1200" kern="0">
                <a:solidFill>
                  <a:srgbClr val="000000"/>
                </a:solidFill>
                <a:latin typeface="Calibri"/>
                <a:ea typeface="Calibri"/>
                <a:cs typeface="Calibri"/>
                <a:sym typeface="Calibri"/>
              </a:endParaRPr>
            </a:p>
          </p:txBody>
        </p:sp>
      </p:grpSp>
      <p:sp>
        <p:nvSpPr>
          <p:cNvPr id="739" name="Google Shape;739;p53"/>
          <p:cNvSpPr/>
          <p:nvPr/>
        </p:nvSpPr>
        <p:spPr>
          <a:xfrm>
            <a:off x="1291692" y="102227"/>
            <a:ext cx="1533385" cy="997227"/>
          </a:xfrm>
          <a:custGeom>
            <a:avLst/>
            <a:gdLst/>
            <a:ahLst/>
            <a:cxnLst/>
            <a:rect l="l" t="t" r="r" b="b"/>
            <a:pathLst>
              <a:path w="1987012" h="1495841" extrusionOk="0">
                <a:moveTo>
                  <a:pt x="0" y="0"/>
                </a:moveTo>
                <a:lnTo>
                  <a:pt x="1987012" y="0"/>
                </a:lnTo>
                <a:lnTo>
                  <a:pt x="1987012" y="1495840"/>
                </a:lnTo>
                <a:lnTo>
                  <a:pt x="0" y="149584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740" name="Google Shape;740;p53"/>
          <p:cNvSpPr/>
          <p:nvPr/>
        </p:nvSpPr>
        <p:spPr>
          <a:xfrm>
            <a:off x="184561" y="47127"/>
            <a:ext cx="1002479" cy="1052326"/>
          </a:xfrm>
          <a:custGeom>
            <a:avLst/>
            <a:gdLst/>
            <a:ahLst/>
            <a:cxnLst/>
            <a:rect l="l" t="t" r="r" b="b"/>
            <a:pathLst>
              <a:path w="1503719" h="1578489" extrusionOk="0">
                <a:moveTo>
                  <a:pt x="0" y="0"/>
                </a:moveTo>
                <a:lnTo>
                  <a:pt x="1503718" y="0"/>
                </a:lnTo>
                <a:lnTo>
                  <a:pt x="1503718" y="1578489"/>
                </a:lnTo>
                <a:lnTo>
                  <a:pt x="0" y="1578489"/>
                </a:lnTo>
                <a:lnTo>
                  <a:pt x="0" y="0"/>
                </a:lnTo>
                <a:close/>
              </a:path>
            </a:pathLst>
          </a:custGeom>
          <a:blipFill rotWithShape="1">
            <a:blip r:embed="rId4" cstate="email">
              <a:alphaModFix/>
              <a:extLst>
                <a:ext uri="{28A0092B-C50C-407E-A947-70E740481C1C}">
                  <a14:useLocalDpi xmlns:a14="http://schemas.microsoft.com/office/drawing/2010/main"/>
                </a:ext>
              </a:extLst>
            </a:blip>
            <a:stretch>
              <a:fillRect/>
            </a:stretch>
          </a:blipFill>
          <a:ln>
            <a:noFill/>
          </a:ln>
        </p:spPr>
      </p:sp>
      <p:sp>
        <p:nvSpPr>
          <p:cNvPr id="741" name="Google Shape;741;p53"/>
          <p:cNvSpPr txBox="1"/>
          <p:nvPr/>
        </p:nvSpPr>
        <p:spPr>
          <a:xfrm>
            <a:off x="356792" y="2065576"/>
            <a:ext cx="11478416" cy="1095236"/>
          </a:xfrm>
          <a:prstGeom prst="rect">
            <a:avLst/>
          </a:prstGeom>
          <a:noFill/>
          <a:ln>
            <a:noFill/>
          </a:ln>
        </p:spPr>
        <p:txBody>
          <a:bodyPr spcFirstLastPara="1" wrap="square" lIns="0" tIns="0" rIns="0" bIns="0" anchor="t" anchorCtr="0">
            <a:spAutoFit/>
          </a:bodyPr>
          <a:lstStyle/>
          <a:p>
            <a:pPr algn="ctr" defTabSz="609630">
              <a:lnSpc>
                <a:spcPct val="108002"/>
              </a:lnSpc>
              <a:buClr>
                <a:srgbClr val="000000"/>
              </a:buClr>
            </a:pPr>
            <a:r>
              <a:rPr lang="en-US" sz="6590" b="1" kern="0">
                <a:solidFill>
                  <a:srgbClr val="48AEA8"/>
                </a:solidFill>
                <a:latin typeface="Roboto Condensed"/>
                <a:ea typeface="Roboto Condensed"/>
                <a:cs typeface="Roboto Condensed"/>
                <a:sym typeface="Roboto Condensed"/>
              </a:rPr>
              <a:t>Дякуємо!</a:t>
            </a:r>
            <a:endParaRPr sz="933" kern="0">
              <a:solidFill>
                <a:srgbClr val="000000"/>
              </a:solidFill>
              <a:latin typeface="Arial"/>
              <a:cs typeface="Arial"/>
              <a:sym typeface="Arial"/>
            </a:endParaRPr>
          </a:p>
        </p:txBody>
      </p:sp>
      <p:sp>
        <p:nvSpPr>
          <p:cNvPr id="742" name="Google Shape;742;p53"/>
          <p:cNvSpPr txBox="1"/>
          <p:nvPr/>
        </p:nvSpPr>
        <p:spPr>
          <a:xfrm>
            <a:off x="246358" y="5174443"/>
            <a:ext cx="11691609" cy="1619418"/>
          </a:xfrm>
          <a:prstGeom prst="rect">
            <a:avLst/>
          </a:prstGeom>
          <a:noFill/>
          <a:ln>
            <a:noFill/>
          </a:ln>
        </p:spPr>
        <p:txBody>
          <a:bodyPr spcFirstLastPara="1" wrap="square" lIns="0" tIns="0" rIns="0" bIns="0" anchor="t" anchorCtr="0">
            <a:spAutoFit/>
          </a:bodyPr>
          <a:lstStyle/>
          <a:p>
            <a:pPr algn="ctr" defTabSz="609630">
              <a:lnSpc>
                <a:spcPct val="140014"/>
              </a:lnSpc>
              <a:buClr>
                <a:srgbClr val="000000"/>
              </a:buClr>
            </a:pPr>
            <a:r>
              <a:rPr lang="en-US" sz="1879" i="1" kern="0">
                <a:solidFill>
                  <a:srgbClr val="000000"/>
                </a:solidFill>
                <a:latin typeface="Open Sans"/>
                <a:ea typeface="Open Sans"/>
                <a:cs typeface="Open Sans"/>
                <a:sym typeface="Open Sans"/>
              </a:rPr>
              <a:t>Цей ресурс став можливим завдяки підтримці та технічному внеску компаній Gilead Sciences, Inc., Viiv Healthcare, Population Council, Всесвітньої організації охорони здоров'я, Jhpiego та програми RISE, що фінансується урядом США, відповідно до умов угоди про співпрацю 7200AA19CA00003. Відповідальність за зміст несе Jhpiego, і він не обов'язково відображає точку зору уряду США.</a:t>
            </a:r>
            <a:endParaRPr sz="933" kern="0">
              <a:solidFill>
                <a:srgbClr val="000000"/>
              </a:solidFill>
              <a:latin typeface="Arial"/>
              <a:cs typeface="Arial"/>
              <a:sym typeface="Arial"/>
            </a:endParaRPr>
          </a:p>
        </p:txBody>
      </p:sp>
      <p:sp>
        <p:nvSpPr>
          <p:cNvPr id="743" name="Google Shape;743;p53"/>
          <p:cNvSpPr txBox="1"/>
          <p:nvPr/>
        </p:nvSpPr>
        <p:spPr>
          <a:xfrm>
            <a:off x="1291692" y="3437688"/>
            <a:ext cx="9600941" cy="1178015"/>
          </a:xfrm>
          <a:prstGeom prst="rect">
            <a:avLst/>
          </a:prstGeom>
          <a:noFill/>
          <a:ln>
            <a:noFill/>
          </a:ln>
        </p:spPr>
        <p:txBody>
          <a:bodyPr spcFirstLastPara="1" wrap="square" lIns="0" tIns="0" rIns="0" bIns="0" anchor="t" anchorCtr="0">
            <a:spAutoFit/>
          </a:bodyPr>
          <a:lstStyle/>
          <a:p>
            <a:pPr algn="ctr" defTabSz="609630">
              <a:lnSpc>
                <a:spcPct val="107996"/>
              </a:lnSpc>
              <a:buClr>
                <a:srgbClr val="000000"/>
              </a:buClr>
            </a:pPr>
            <a:r>
              <a:rPr lang="en-US" sz="3544" b="1" kern="0" dirty="0" err="1">
                <a:solidFill>
                  <a:srgbClr val="000000"/>
                </a:solidFill>
                <a:latin typeface="Roboto Condensed"/>
                <a:ea typeface="Roboto Condensed"/>
                <a:cs typeface="Roboto Condensed"/>
                <a:sym typeface="Roboto Condensed"/>
              </a:rPr>
              <a:t>Для</a:t>
            </a:r>
            <a:r>
              <a:rPr lang="en-US" sz="3544" b="1" kern="0" dirty="0">
                <a:solidFill>
                  <a:srgbClr val="000000"/>
                </a:solidFill>
                <a:latin typeface="Roboto Condensed"/>
                <a:ea typeface="Roboto Condensed"/>
                <a:cs typeface="Roboto Condensed"/>
                <a:sym typeface="Roboto Condensed"/>
              </a:rPr>
              <a:t> </a:t>
            </a:r>
            <a:r>
              <a:rPr lang="en-US" sz="3544" b="1" kern="0" dirty="0" err="1">
                <a:solidFill>
                  <a:srgbClr val="000000"/>
                </a:solidFill>
                <a:latin typeface="Roboto Condensed"/>
                <a:ea typeface="Roboto Condensed"/>
                <a:cs typeface="Roboto Condensed"/>
                <a:sym typeface="Roboto Condensed"/>
              </a:rPr>
              <a:t>отримання</a:t>
            </a:r>
            <a:r>
              <a:rPr lang="en-US" sz="3544" b="1" kern="0" dirty="0">
                <a:solidFill>
                  <a:srgbClr val="000000"/>
                </a:solidFill>
                <a:latin typeface="Roboto Condensed"/>
                <a:ea typeface="Roboto Condensed"/>
                <a:cs typeface="Roboto Condensed"/>
                <a:sym typeface="Roboto Condensed"/>
              </a:rPr>
              <a:t> </a:t>
            </a:r>
            <a:r>
              <a:rPr lang="en-US" sz="3544" b="1" kern="0" dirty="0" err="1">
                <a:solidFill>
                  <a:srgbClr val="000000"/>
                </a:solidFill>
                <a:latin typeface="Roboto Condensed"/>
                <a:ea typeface="Roboto Condensed"/>
                <a:cs typeface="Roboto Condensed"/>
                <a:sym typeface="Roboto Condensed"/>
              </a:rPr>
              <a:t>додаткової</a:t>
            </a:r>
            <a:r>
              <a:rPr lang="en-US" sz="3544" b="1" kern="0" dirty="0">
                <a:solidFill>
                  <a:srgbClr val="000000"/>
                </a:solidFill>
                <a:latin typeface="Roboto Condensed"/>
                <a:ea typeface="Roboto Condensed"/>
                <a:cs typeface="Roboto Condensed"/>
                <a:sym typeface="Roboto Condensed"/>
              </a:rPr>
              <a:t> </a:t>
            </a:r>
            <a:r>
              <a:rPr lang="en-US" sz="3544" b="1" kern="0" dirty="0" err="1">
                <a:solidFill>
                  <a:srgbClr val="000000"/>
                </a:solidFill>
                <a:latin typeface="Roboto Condensed"/>
                <a:ea typeface="Roboto Condensed"/>
                <a:cs typeface="Roboto Condensed"/>
                <a:sym typeface="Roboto Condensed"/>
              </a:rPr>
              <a:t>інформації</a:t>
            </a:r>
            <a:r>
              <a:rPr lang="en-US" sz="3544" b="1" kern="0" dirty="0">
                <a:solidFill>
                  <a:srgbClr val="000000"/>
                </a:solidFill>
                <a:latin typeface="Roboto Condensed"/>
                <a:ea typeface="Roboto Condensed"/>
                <a:cs typeface="Roboto Condensed"/>
                <a:sym typeface="Roboto Condensed"/>
              </a:rPr>
              <a:t> </a:t>
            </a:r>
            <a:r>
              <a:rPr lang="en-US" sz="3544" b="1" kern="0" dirty="0" err="1">
                <a:solidFill>
                  <a:srgbClr val="000000"/>
                </a:solidFill>
                <a:latin typeface="Roboto Condensed"/>
                <a:ea typeface="Roboto Condensed"/>
                <a:cs typeface="Roboto Condensed"/>
                <a:sym typeface="Roboto Condensed"/>
              </a:rPr>
              <a:t>відвідайте</a:t>
            </a:r>
            <a:r>
              <a:rPr lang="en-US" sz="3544" b="1" kern="0" dirty="0">
                <a:solidFill>
                  <a:srgbClr val="000000"/>
                </a:solidFill>
                <a:latin typeface="Roboto Condensed"/>
                <a:ea typeface="Roboto Condensed"/>
                <a:cs typeface="Roboto Condensed"/>
                <a:sym typeface="Roboto Condensed"/>
              </a:rPr>
              <a:t>: </a:t>
            </a:r>
            <a:r>
              <a:rPr lang="en-US" sz="3600" b="1" i="0" u="none" strike="noStrike" cap="none" dirty="0">
                <a:solidFill>
                  <a:srgbClr val="FE6C39"/>
                </a:solidFill>
                <a:latin typeface="Roboto Condensed"/>
                <a:ea typeface="Roboto Condensed"/>
                <a:cs typeface="Roboto Condensed"/>
                <a:sym typeface="Roboto Condensed"/>
              </a:rPr>
              <a:t>www.jhpiego.org/HIVPrEPtoolkit</a:t>
            </a:r>
            <a:endParaRPr sz="933" kern="0" dirty="0">
              <a:solidFill>
                <a:srgbClr val="000000"/>
              </a:solidFill>
              <a:latin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6"/>
          <p:cNvSpPr txBox="1"/>
          <p:nvPr/>
        </p:nvSpPr>
        <p:spPr>
          <a:xfrm>
            <a:off x="562150" y="645941"/>
            <a:ext cx="10331495" cy="689420"/>
          </a:xfrm>
          <a:prstGeom prst="rect">
            <a:avLst/>
          </a:prstGeom>
          <a:noFill/>
          <a:ln>
            <a:noFill/>
          </a:ln>
        </p:spPr>
        <p:txBody>
          <a:bodyPr spcFirstLastPara="1" wrap="square" lIns="0" tIns="0" rIns="0" bIns="0" anchor="t" anchorCtr="0">
            <a:spAutoFit/>
          </a:bodyPr>
          <a:lstStyle/>
          <a:p>
            <a:pPr defTabSz="609630">
              <a:lnSpc>
                <a:spcPct val="139979"/>
              </a:lnSpc>
              <a:buClr>
                <a:srgbClr val="000000"/>
              </a:buClr>
            </a:pPr>
            <a:r>
              <a:rPr lang="en-US" sz="3200" b="1" kern="0" dirty="0" err="1">
                <a:solidFill>
                  <a:srgbClr val="F6A800"/>
                </a:solidFill>
                <a:latin typeface="Roboto Condensed"/>
                <a:ea typeface="Roboto Condensed"/>
                <a:cs typeface="Roboto Condensed"/>
                <a:sym typeface="Roboto Condensed"/>
              </a:rPr>
              <a:t>Пост</a:t>
            </a:r>
            <a:r>
              <a:rPr lang="uk-UA" sz="3200" b="1" kern="0" dirty="0">
                <a:solidFill>
                  <a:srgbClr val="F6A800"/>
                </a:solidFill>
                <a:latin typeface="Roboto Condensed"/>
                <a:ea typeface="Roboto Condensed"/>
                <a:cs typeface="Roboto Condensed"/>
                <a:sym typeface="Roboto Condensed"/>
              </a:rPr>
              <a:t>контакт</a:t>
            </a:r>
            <a:r>
              <a:rPr lang="en-US" sz="3200" b="1" kern="0" dirty="0" err="1">
                <a:solidFill>
                  <a:srgbClr val="F6A800"/>
                </a:solidFill>
                <a:latin typeface="Roboto Condensed"/>
                <a:ea typeface="Roboto Condensed"/>
                <a:cs typeface="Roboto Condensed"/>
                <a:sym typeface="Roboto Condensed"/>
              </a:rPr>
              <a:t>на</a:t>
            </a:r>
            <a:r>
              <a:rPr lang="en-US" sz="3200" b="1" kern="0" dirty="0">
                <a:solidFill>
                  <a:srgbClr val="F6A800"/>
                </a:solidFill>
                <a:latin typeface="Roboto Condensed"/>
                <a:ea typeface="Roboto Condensed"/>
                <a:cs typeface="Roboto Condensed"/>
                <a:sym typeface="Roboto Condensed"/>
              </a:rPr>
              <a:t> </a:t>
            </a:r>
            <a:r>
              <a:rPr lang="en-US" sz="3200" b="1" kern="0" err="1">
                <a:solidFill>
                  <a:srgbClr val="F6A800"/>
                </a:solidFill>
                <a:latin typeface="Roboto Condensed"/>
                <a:ea typeface="Roboto Condensed"/>
                <a:cs typeface="Roboto Condensed"/>
                <a:sym typeface="Roboto Condensed"/>
              </a:rPr>
              <a:t>профілактика</a:t>
            </a:r>
            <a:r>
              <a:rPr lang="en-US" sz="3200" b="1" kern="0">
                <a:solidFill>
                  <a:srgbClr val="F6A800"/>
                </a:solidFill>
                <a:latin typeface="Roboto Condensed"/>
                <a:ea typeface="Roboto Condensed"/>
                <a:cs typeface="Roboto Condensed"/>
                <a:sym typeface="Roboto Condensed"/>
              </a:rPr>
              <a:t> </a:t>
            </a:r>
            <a:r>
              <a:rPr lang="uk-UA" sz="3200" b="1" kern="0">
                <a:solidFill>
                  <a:srgbClr val="F6A800"/>
                </a:solidFill>
                <a:latin typeface="Roboto Condensed"/>
                <a:ea typeface="Roboto Condensed"/>
                <a:cs typeface="Roboto Condensed"/>
                <a:sym typeface="Roboto Condensed"/>
              </a:rPr>
              <a:t>ПКП </a:t>
            </a:r>
            <a:r>
              <a:rPr lang="en-US" sz="3200" b="1" kern="0" dirty="0">
                <a:solidFill>
                  <a:srgbClr val="F6A800"/>
                </a:solidFill>
                <a:latin typeface="Roboto Condensed"/>
                <a:ea typeface="Roboto Condensed"/>
                <a:cs typeface="Roboto Condensed"/>
                <a:sym typeface="Roboto Condensed"/>
              </a:rPr>
              <a:t>(PЕP) </a:t>
            </a:r>
            <a:endParaRPr sz="933" kern="0" dirty="0">
              <a:solidFill>
                <a:srgbClr val="000000"/>
              </a:solidFill>
              <a:latin typeface="Arial"/>
              <a:cs typeface="Arial"/>
              <a:sym typeface="Arial"/>
            </a:endParaRPr>
          </a:p>
        </p:txBody>
      </p:sp>
      <p:sp>
        <p:nvSpPr>
          <p:cNvPr id="125" name="Google Shape;125;p6"/>
          <p:cNvSpPr txBox="1"/>
          <p:nvPr/>
        </p:nvSpPr>
        <p:spPr>
          <a:xfrm>
            <a:off x="6096000" y="1955287"/>
            <a:ext cx="5688359" cy="3619452"/>
          </a:xfrm>
          <a:prstGeom prst="rect">
            <a:avLst/>
          </a:prstGeom>
          <a:noFill/>
          <a:ln>
            <a:noFill/>
          </a:ln>
        </p:spPr>
        <p:txBody>
          <a:bodyPr spcFirstLastPara="1" wrap="square" lIns="0" tIns="0" rIns="0" bIns="0" anchor="t" anchorCtr="0">
            <a:spAutoFit/>
          </a:bodyPr>
          <a:lstStyle/>
          <a:p>
            <a:pPr algn="ctr" defTabSz="609630">
              <a:lnSpc>
                <a:spcPct val="139979"/>
              </a:lnSpc>
              <a:buClr>
                <a:srgbClr val="000000"/>
              </a:buClr>
            </a:pPr>
            <a:r>
              <a:rPr lang="en-US" sz="2800" kern="0" dirty="0" err="1">
                <a:solidFill>
                  <a:srgbClr val="F6A800"/>
                </a:solidFill>
                <a:latin typeface="Open Sans"/>
                <a:ea typeface="Open Sans"/>
                <a:cs typeface="Open Sans"/>
                <a:sym typeface="Open Sans"/>
              </a:rPr>
              <a:t>Коли</a:t>
            </a:r>
            <a:r>
              <a:rPr lang="en-US" sz="2800" kern="0" dirty="0">
                <a:solidFill>
                  <a:srgbClr val="F6A800"/>
                </a:solidFill>
                <a:latin typeface="Open Sans"/>
                <a:ea typeface="Open Sans"/>
                <a:cs typeface="Open Sans"/>
                <a:sym typeface="Open Sans"/>
              </a:rPr>
              <a:t> ВІЛ-</a:t>
            </a:r>
            <a:r>
              <a:rPr lang="en-US" sz="2800" kern="0" dirty="0" err="1">
                <a:solidFill>
                  <a:srgbClr val="F6A800"/>
                </a:solidFill>
                <a:latin typeface="Open Sans"/>
                <a:ea typeface="Open Sans"/>
                <a:cs typeface="Open Sans"/>
                <a:sym typeface="Open Sans"/>
              </a:rPr>
              <a:t>негативні</a:t>
            </a:r>
            <a:r>
              <a:rPr lang="en-US" sz="2800" kern="0" dirty="0">
                <a:solidFill>
                  <a:srgbClr val="F6A800"/>
                </a:solidFill>
                <a:latin typeface="Open Sans"/>
                <a:ea typeface="Open Sans"/>
                <a:cs typeface="Open Sans"/>
                <a:sym typeface="Open Sans"/>
              </a:rPr>
              <a:t> </a:t>
            </a:r>
            <a:r>
              <a:rPr lang="en-US" sz="2800" kern="0" dirty="0" err="1">
                <a:solidFill>
                  <a:srgbClr val="F6A800"/>
                </a:solidFill>
                <a:latin typeface="Open Sans"/>
                <a:ea typeface="Open Sans"/>
                <a:cs typeface="Open Sans"/>
                <a:sym typeface="Open Sans"/>
              </a:rPr>
              <a:t>люди</a:t>
            </a:r>
            <a:r>
              <a:rPr lang="en-US" sz="2800" kern="0" dirty="0">
                <a:solidFill>
                  <a:srgbClr val="F6A800"/>
                </a:solidFill>
                <a:latin typeface="Open Sans"/>
                <a:ea typeface="Open Sans"/>
                <a:cs typeface="Open Sans"/>
                <a:sym typeface="Open Sans"/>
              </a:rPr>
              <a:t> </a:t>
            </a:r>
            <a:r>
              <a:rPr lang="en-US" sz="2800" kern="0" dirty="0" err="1">
                <a:solidFill>
                  <a:srgbClr val="F6A800"/>
                </a:solidFill>
                <a:latin typeface="Open Sans"/>
                <a:ea typeface="Open Sans"/>
                <a:cs typeface="Open Sans"/>
                <a:sym typeface="Open Sans"/>
              </a:rPr>
              <a:t>починають</a:t>
            </a:r>
            <a:r>
              <a:rPr lang="en-US" sz="2800" kern="0" dirty="0">
                <a:solidFill>
                  <a:srgbClr val="F6A800"/>
                </a:solidFill>
                <a:latin typeface="Open Sans"/>
                <a:ea typeface="Open Sans"/>
                <a:cs typeface="Open Sans"/>
                <a:sym typeface="Open Sans"/>
              </a:rPr>
              <a:t> </a:t>
            </a:r>
            <a:r>
              <a:rPr lang="en-US" sz="2800" kern="0" dirty="0" err="1">
                <a:solidFill>
                  <a:srgbClr val="F6A800"/>
                </a:solidFill>
                <a:latin typeface="Open Sans"/>
                <a:ea typeface="Open Sans"/>
                <a:cs typeface="Open Sans"/>
                <a:sym typeface="Open Sans"/>
              </a:rPr>
              <a:t>приймати</a:t>
            </a:r>
            <a:r>
              <a:rPr lang="en-US" sz="2800" kern="0" dirty="0">
                <a:solidFill>
                  <a:srgbClr val="F6A800"/>
                </a:solidFill>
                <a:latin typeface="Open Sans"/>
                <a:ea typeface="Open Sans"/>
                <a:cs typeface="Open Sans"/>
                <a:sym typeface="Open Sans"/>
              </a:rPr>
              <a:t> АРВ-</a:t>
            </a:r>
            <a:r>
              <a:rPr lang="en-US" sz="2800" kern="0" dirty="0" err="1">
                <a:solidFill>
                  <a:srgbClr val="F6A800"/>
                </a:solidFill>
                <a:latin typeface="Open Sans"/>
                <a:ea typeface="Open Sans"/>
                <a:cs typeface="Open Sans"/>
                <a:sym typeface="Open Sans"/>
              </a:rPr>
              <a:t>препарати</a:t>
            </a:r>
            <a:r>
              <a:rPr lang="en-US" sz="2800" kern="0" dirty="0">
                <a:solidFill>
                  <a:srgbClr val="F6A800"/>
                </a:solidFill>
                <a:latin typeface="Open Sans"/>
                <a:ea typeface="Open Sans"/>
                <a:cs typeface="Open Sans"/>
                <a:sym typeface="Open Sans"/>
              </a:rPr>
              <a:t> </a:t>
            </a:r>
            <a:r>
              <a:rPr lang="en-US" sz="2800" b="1" kern="0" dirty="0" err="1">
                <a:solidFill>
                  <a:srgbClr val="F6A800"/>
                </a:solidFill>
                <a:latin typeface="Open Sans"/>
                <a:ea typeface="Open Sans"/>
                <a:cs typeface="Open Sans"/>
                <a:sym typeface="Open Sans"/>
              </a:rPr>
              <a:t>після</a:t>
            </a:r>
            <a:r>
              <a:rPr lang="en-US" sz="2800" b="1" kern="0" dirty="0">
                <a:solidFill>
                  <a:srgbClr val="F6A800"/>
                </a:solidFill>
                <a:latin typeface="Open Sans"/>
                <a:ea typeface="Open Sans"/>
                <a:cs typeface="Open Sans"/>
                <a:sym typeface="Open Sans"/>
              </a:rPr>
              <a:t> </a:t>
            </a:r>
            <a:r>
              <a:rPr lang="en-US" sz="2800" kern="0" dirty="0" err="1">
                <a:solidFill>
                  <a:srgbClr val="F6A800"/>
                </a:solidFill>
                <a:latin typeface="Open Sans"/>
                <a:ea typeface="Open Sans"/>
                <a:cs typeface="Open Sans"/>
                <a:sym typeface="Open Sans"/>
              </a:rPr>
              <a:t>контакту</a:t>
            </a:r>
            <a:r>
              <a:rPr lang="en-US" sz="2800" kern="0" dirty="0">
                <a:solidFill>
                  <a:srgbClr val="F6A800"/>
                </a:solidFill>
                <a:latin typeface="Open Sans"/>
                <a:ea typeface="Open Sans"/>
                <a:cs typeface="Open Sans"/>
                <a:sym typeface="Open Sans"/>
              </a:rPr>
              <a:t> з </a:t>
            </a:r>
            <a:r>
              <a:rPr lang="en-US" sz="2800" kern="0" dirty="0" err="1">
                <a:solidFill>
                  <a:srgbClr val="F6A800"/>
                </a:solidFill>
                <a:latin typeface="Open Sans"/>
                <a:ea typeface="Open Sans"/>
                <a:cs typeface="Open Sans"/>
                <a:sym typeface="Open Sans"/>
              </a:rPr>
              <a:t>метою</a:t>
            </a:r>
            <a:r>
              <a:rPr lang="en-US" sz="2800" kern="0" dirty="0">
                <a:solidFill>
                  <a:srgbClr val="F6A800"/>
                </a:solidFill>
                <a:latin typeface="Open Sans"/>
                <a:ea typeface="Open Sans"/>
                <a:cs typeface="Open Sans"/>
                <a:sym typeface="Open Sans"/>
              </a:rPr>
              <a:t> </a:t>
            </a:r>
            <a:r>
              <a:rPr lang="en-US" sz="2800" kern="0" dirty="0" err="1">
                <a:solidFill>
                  <a:srgbClr val="F6A800"/>
                </a:solidFill>
                <a:latin typeface="Open Sans"/>
                <a:ea typeface="Open Sans"/>
                <a:cs typeface="Open Sans"/>
                <a:sym typeface="Open Sans"/>
              </a:rPr>
              <a:t>захисту</a:t>
            </a:r>
            <a:r>
              <a:rPr lang="en-US" sz="2800" kern="0" dirty="0">
                <a:solidFill>
                  <a:srgbClr val="F6A800"/>
                </a:solidFill>
                <a:latin typeface="Open Sans"/>
                <a:ea typeface="Open Sans"/>
                <a:cs typeface="Open Sans"/>
                <a:sym typeface="Open Sans"/>
              </a:rPr>
              <a:t> </a:t>
            </a:r>
            <a:r>
              <a:rPr lang="en-US" sz="2800" kern="0" dirty="0" err="1">
                <a:solidFill>
                  <a:srgbClr val="F6A800"/>
                </a:solidFill>
                <a:latin typeface="Open Sans"/>
                <a:ea typeface="Open Sans"/>
                <a:cs typeface="Open Sans"/>
                <a:sym typeface="Open Sans"/>
              </a:rPr>
              <a:t>від</a:t>
            </a:r>
            <a:r>
              <a:rPr lang="en-US" sz="2800" kern="0" dirty="0">
                <a:solidFill>
                  <a:srgbClr val="F6A800"/>
                </a:solidFill>
                <a:latin typeface="Open Sans"/>
                <a:ea typeface="Open Sans"/>
                <a:cs typeface="Open Sans"/>
                <a:sym typeface="Open Sans"/>
              </a:rPr>
              <a:t> ВІЛ, </a:t>
            </a:r>
            <a:r>
              <a:rPr lang="en-US" sz="2800" kern="0" dirty="0" err="1">
                <a:solidFill>
                  <a:srgbClr val="F6A800"/>
                </a:solidFill>
                <a:latin typeface="Open Sans"/>
                <a:ea typeface="Open Sans"/>
                <a:cs typeface="Open Sans"/>
                <a:sym typeface="Open Sans"/>
              </a:rPr>
              <a:t>це</a:t>
            </a:r>
            <a:r>
              <a:rPr lang="en-US" sz="2800" kern="0" dirty="0">
                <a:solidFill>
                  <a:srgbClr val="F6A800"/>
                </a:solidFill>
                <a:latin typeface="Open Sans"/>
                <a:ea typeface="Open Sans"/>
                <a:cs typeface="Open Sans"/>
                <a:sym typeface="Open Sans"/>
              </a:rPr>
              <a:t> </a:t>
            </a:r>
            <a:r>
              <a:rPr lang="en-US" sz="2800" kern="0" dirty="0" err="1">
                <a:solidFill>
                  <a:srgbClr val="F6A800"/>
                </a:solidFill>
                <a:latin typeface="Open Sans"/>
                <a:ea typeface="Open Sans"/>
                <a:cs typeface="Open Sans"/>
                <a:sym typeface="Open Sans"/>
              </a:rPr>
              <a:t>називається</a:t>
            </a:r>
            <a:r>
              <a:rPr lang="en-US" sz="2800" kern="0" dirty="0">
                <a:solidFill>
                  <a:srgbClr val="F6A800"/>
                </a:solidFill>
                <a:latin typeface="Open Sans"/>
                <a:ea typeface="Open Sans"/>
                <a:cs typeface="Open Sans"/>
                <a:sym typeface="Open Sans"/>
              </a:rPr>
              <a:t> </a:t>
            </a:r>
            <a:r>
              <a:rPr lang="en-US" sz="2800" kern="0" dirty="0" err="1">
                <a:solidFill>
                  <a:srgbClr val="F6A800"/>
                </a:solidFill>
                <a:latin typeface="Open Sans"/>
                <a:ea typeface="Open Sans"/>
                <a:cs typeface="Open Sans"/>
                <a:sym typeface="Open Sans"/>
              </a:rPr>
              <a:t>постконтактною</a:t>
            </a:r>
            <a:r>
              <a:rPr lang="en-US" sz="2800" kern="0" dirty="0">
                <a:solidFill>
                  <a:srgbClr val="F6A800"/>
                </a:solidFill>
                <a:latin typeface="Open Sans"/>
                <a:ea typeface="Open Sans"/>
                <a:cs typeface="Open Sans"/>
                <a:sym typeface="Open Sans"/>
              </a:rPr>
              <a:t> </a:t>
            </a:r>
            <a:r>
              <a:rPr lang="en-US" sz="2800" kern="0" dirty="0" err="1">
                <a:solidFill>
                  <a:srgbClr val="F6A800"/>
                </a:solidFill>
                <a:latin typeface="Open Sans"/>
                <a:ea typeface="Open Sans"/>
                <a:cs typeface="Open Sans"/>
                <a:sym typeface="Open Sans"/>
              </a:rPr>
              <a:t>профілактикою</a:t>
            </a:r>
            <a:r>
              <a:rPr lang="en-US" sz="2800" kern="0" dirty="0">
                <a:solidFill>
                  <a:srgbClr val="F6A800"/>
                </a:solidFill>
                <a:latin typeface="Open Sans"/>
                <a:ea typeface="Open Sans"/>
                <a:cs typeface="Open Sans"/>
                <a:sym typeface="Open Sans"/>
              </a:rPr>
              <a:t> (ПКП).</a:t>
            </a:r>
            <a:endParaRPr sz="900" kern="0" dirty="0">
              <a:solidFill>
                <a:srgbClr val="000000"/>
              </a:solidFill>
              <a:latin typeface="Arial"/>
              <a:cs typeface="Arial"/>
              <a:sym typeface="Arial"/>
            </a:endParaRPr>
          </a:p>
        </p:txBody>
      </p:sp>
      <p:sp>
        <p:nvSpPr>
          <p:cNvPr id="126" name="Google Shape;126;p6"/>
          <p:cNvSpPr/>
          <p:nvPr/>
        </p:nvSpPr>
        <p:spPr>
          <a:xfrm>
            <a:off x="-2225" y="1199661"/>
            <a:ext cx="6098225" cy="5968637"/>
          </a:xfrm>
          <a:custGeom>
            <a:avLst/>
            <a:gdLst/>
            <a:ahLst/>
            <a:cxnLst/>
            <a:rect l="l" t="t" r="r" b="b"/>
            <a:pathLst>
              <a:path w="9147337" h="8952956" extrusionOk="0">
                <a:moveTo>
                  <a:pt x="0" y="0"/>
                </a:moveTo>
                <a:lnTo>
                  <a:pt x="9147337" y="0"/>
                </a:lnTo>
                <a:lnTo>
                  <a:pt x="9147337" y="8952956"/>
                </a:lnTo>
                <a:lnTo>
                  <a:pt x="0" y="8952956"/>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7"/>
          <p:cNvSpPr/>
          <p:nvPr/>
        </p:nvSpPr>
        <p:spPr>
          <a:xfrm>
            <a:off x="175089" y="1374420"/>
            <a:ext cx="6586883" cy="5483581"/>
          </a:xfrm>
          <a:custGeom>
            <a:avLst/>
            <a:gdLst/>
            <a:ahLst/>
            <a:cxnLst/>
            <a:rect l="l" t="t" r="r" b="b"/>
            <a:pathLst>
              <a:path w="9880325" h="8225371" extrusionOk="0">
                <a:moveTo>
                  <a:pt x="0" y="0"/>
                </a:moveTo>
                <a:lnTo>
                  <a:pt x="9880325" y="0"/>
                </a:lnTo>
                <a:lnTo>
                  <a:pt x="9880325" y="8225371"/>
                </a:lnTo>
                <a:lnTo>
                  <a:pt x="0" y="8225371"/>
                </a:lnTo>
                <a:lnTo>
                  <a:pt x="0" y="0"/>
                </a:lnTo>
                <a:close/>
              </a:path>
            </a:pathLst>
          </a:custGeom>
          <a:blipFill rotWithShape="1">
            <a:blip r:embed="rId3">
              <a:alphaModFix/>
            </a:blip>
            <a:stretch>
              <a:fillRect/>
            </a:stretch>
          </a:blipFill>
          <a:ln>
            <a:noFill/>
          </a:ln>
        </p:spPr>
      </p:sp>
      <p:sp>
        <p:nvSpPr>
          <p:cNvPr id="132" name="Google Shape;132;p7"/>
          <p:cNvSpPr txBox="1"/>
          <p:nvPr/>
        </p:nvSpPr>
        <p:spPr>
          <a:xfrm>
            <a:off x="6210300" y="2577587"/>
            <a:ext cx="5688359" cy="2585323"/>
          </a:xfrm>
          <a:prstGeom prst="rect">
            <a:avLst/>
          </a:prstGeom>
          <a:noFill/>
          <a:ln>
            <a:noFill/>
          </a:ln>
        </p:spPr>
        <p:txBody>
          <a:bodyPr spcFirstLastPara="1" wrap="square" lIns="0" tIns="0" rIns="0" bIns="0" anchor="t" anchorCtr="0">
            <a:spAutoFit/>
          </a:bodyPr>
          <a:lstStyle/>
          <a:p>
            <a:pPr algn="ctr" defTabSz="609630">
              <a:buClr>
                <a:srgbClr val="000000"/>
              </a:buClr>
            </a:pPr>
            <a:r>
              <a:rPr lang="en-US" sz="2800" kern="0" dirty="0" err="1">
                <a:solidFill>
                  <a:srgbClr val="FE6C39"/>
                </a:solidFill>
                <a:latin typeface="Open Sans"/>
                <a:ea typeface="Open Sans"/>
                <a:cs typeface="Open Sans"/>
                <a:sym typeface="Open Sans"/>
              </a:rPr>
              <a:t>Коли</a:t>
            </a:r>
            <a:r>
              <a:rPr lang="en-US" sz="2800" kern="0" dirty="0">
                <a:solidFill>
                  <a:srgbClr val="FE6C39"/>
                </a:solidFill>
                <a:latin typeface="Open Sans"/>
                <a:ea typeface="Open Sans"/>
                <a:cs typeface="Open Sans"/>
                <a:sym typeface="Open Sans"/>
              </a:rPr>
              <a:t> </a:t>
            </a:r>
            <a:r>
              <a:rPr lang="en-US" sz="2800" kern="0" dirty="0" err="1">
                <a:solidFill>
                  <a:srgbClr val="FE6C39"/>
                </a:solidFill>
                <a:latin typeface="Open Sans"/>
                <a:ea typeface="Open Sans"/>
                <a:cs typeface="Open Sans"/>
                <a:sym typeface="Open Sans"/>
              </a:rPr>
              <a:t>люди</a:t>
            </a:r>
            <a:r>
              <a:rPr lang="en-US" sz="2800" kern="0" dirty="0">
                <a:solidFill>
                  <a:srgbClr val="FE6C39"/>
                </a:solidFill>
                <a:latin typeface="Open Sans"/>
                <a:ea typeface="Open Sans"/>
                <a:cs typeface="Open Sans"/>
                <a:sym typeface="Open Sans"/>
              </a:rPr>
              <a:t>, </a:t>
            </a:r>
            <a:r>
              <a:rPr lang="en-US" sz="2800" kern="0" dirty="0" err="1">
                <a:solidFill>
                  <a:srgbClr val="FE6C39"/>
                </a:solidFill>
                <a:latin typeface="Open Sans"/>
                <a:ea typeface="Open Sans"/>
                <a:cs typeface="Open Sans"/>
                <a:sym typeface="Open Sans"/>
              </a:rPr>
              <a:t>які</a:t>
            </a:r>
            <a:r>
              <a:rPr lang="en-US" sz="2800" kern="0" dirty="0">
                <a:solidFill>
                  <a:srgbClr val="FE6C39"/>
                </a:solidFill>
                <a:latin typeface="Open Sans"/>
                <a:ea typeface="Open Sans"/>
                <a:cs typeface="Open Sans"/>
                <a:sym typeface="Open Sans"/>
              </a:rPr>
              <a:t> </a:t>
            </a:r>
            <a:r>
              <a:rPr lang="en-US" sz="2800" kern="0" dirty="0" err="1">
                <a:solidFill>
                  <a:srgbClr val="FE6C39"/>
                </a:solidFill>
                <a:latin typeface="Open Sans"/>
                <a:ea typeface="Open Sans"/>
                <a:cs typeface="Open Sans"/>
                <a:sym typeface="Open Sans"/>
              </a:rPr>
              <a:t>живуть</a:t>
            </a:r>
            <a:r>
              <a:rPr lang="en-US" sz="2800" kern="0" dirty="0">
                <a:solidFill>
                  <a:srgbClr val="FE6C39"/>
                </a:solidFill>
                <a:latin typeface="Open Sans"/>
                <a:ea typeface="Open Sans"/>
                <a:cs typeface="Open Sans"/>
                <a:sym typeface="Open Sans"/>
              </a:rPr>
              <a:t> з ВІЛ, </a:t>
            </a:r>
            <a:r>
              <a:rPr lang="en-US" sz="2800" kern="0" dirty="0" err="1">
                <a:solidFill>
                  <a:srgbClr val="FE6C39"/>
                </a:solidFill>
                <a:latin typeface="Open Sans"/>
                <a:ea typeface="Open Sans"/>
                <a:cs typeface="Open Sans"/>
                <a:sym typeface="Open Sans"/>
              </a:rPr>
              <a:t>використовують</a:t>
            </a:r>
            <a:r>
              <a:rPr lang="en-US" sz="2800" kern="0" dirty="0">
                <a:solidFill>
                  <a:srgbClr val="FE6C39"/>
                </a:solidFill>
                <a:latin typeface="Open Sans"/>
                <a:ea typeface="Open Sans"/>
                <a:cs typeface="Open Sans"/>
                <a:sym typeface="Open Sans"/>
              </a:rPr>
              <a:t> АРВ-</a:t>
            </a:r>
            <a:r>
              <a:rPr lang="en-US" sz="2800" kern="0" dirty="0" err="1">
                <a:solidFill>
                  <a:srgbClr val="FE6C39"/>
                </a:solidFill>
                <a:latin typeface="Open Sans"/>
                <a:ea typeface="Open Sans"/>
                <a:cs typeface="Open Sans"/>
                <a:sym typeface="Open Sans"/>
              </a:rPr>
              <a:t>препарати</a:t>
            </a:r>
            <a:r>
              <a:rPr lang="en-US" sz="2800" kern="0" dirty="0">
                <a:solidFill>
                  <a:srgbClr val="FE6C39"/>
                </a:solidFill>
                <a:latin typeface="Open Sans"/>
                <a:ea typeface="Open Sans"/>
                <a:cs typeface="Open Sans"/>
                <a:sym typeface="Open Sans"/>
              </a:rPr>
              <a:t> </a:t>
            </a:r>
            <a:r>
              <a:rPr lang="en-US" sz="2800" kern="0" dirty="0" err="1">
                <a:solidFill>
                  <a:srgbClr val="FE6C39"/>
                </a:solidFill>
                <a:latin typeface="Open Sans"/>
                <a:ea typeface="Open Sans"/>
                <a:cs typeface="Open Sans"/>
                <a:sym typeface="Open Sans"/>
              </a:rPr>
              <a:t>для</a:t>
            </a:r>
            <a:r>
              <a:rPr lang="en-US" sz="2800" kern="0" dirty="0">
                <a:solidFill>
                  <a:srgbClr val="FE6C39"/>
                </a:solidFill>
                <a:latin typeface="Open Sans"/>
                <a:ea typeface="Open Sans"/>
                <a:cs typeface="Open Sans"/>
                <a:sym typeface="Open Sans"/>
              </a:rPr>
              <a:t> </a:t>
            </a:r>
            <a:r>
              <a:rPr lang="en-US" sz="2800" kern="0" dirty="0" err="1">
                <a:solidFill>
                  <a:srgbClr val="FE6C39"/>
                </a:solidFill>
                <a:latin typeface="Open Sans"/>
                <a:ea typeface="Open Sans"/>
                <a:cs typeface="Open Sans"/>
                <a:sym typeface="Open Sans"/>
              </a:rPr>
              <a:t>пригнічення</a:t>
            </a:r>
            <a:r>
              <a:rPr lang="en-US" sz="2800" kern="0" dirty="0">
                <a:solidFill>
                  <a:srgbClr val="FE6C39"/>
                </a:solidFill>
                <a:latin typeface="Open Sans"/>
                <a:ea typeface="Open Sans"/>
                <a:cs typeface="Open Sans"/>
                <a:sym typeface="Open Sans"/>
              </a:rPr>
              <a:t> </a:t>
            </a:r>
            <a:r>
              <a:rPr lang="en-US" sz="2800" kern="0" dirty="0" err="1">
                <a:solidFill>
                  <a:srgbClr val="FE6C39"/>
                </a:solidFill>
                <a:latin typeface="Open Sans"/>
                <a:ea typeface="Open Sans"/>
                <a:cs typeface="Open Sans"/>
                <a:sym typeface="Open Sans"/>
              </a:rPr>
              <a:t>вірусного</a:t>
            </a:r>
            <a:r>
              <a:rPr lang="en-US" sz="2800" kern="0" dirty="0">
                <a:solidFill>
                  <a:srgbClr val="FE6C39"/>
                </a:solidFill>
                <a:latin typeface="Open Sans"/>
                <a:ea typeface="Open Sans"/>
                <a:cs typeface="Open Sans"/>
                <a:sym typeface="Open Sans"/>
              </a:rPr>
              <a:t> </a:t>
            </a:r>
            <a:r>
              <a:rPr lang="en-US" sz="2800" kern="0" dirty="0" err="1">
                <a:solidFill>
                  <a:srgbClr val="FE6C39"/>
                </a:solidFill>
                <a:latin typeface="Open Sans"/>
                <a:ea typeface="Open Sans"/>
                <a:cs typeface="Open Sans"/>
                <a:sym typeface="Open Sans"/>
              </a:rPr>
              <a:t>навантаження</a:t>
            </a:r>
            <a:r>
              <a:rPr lang="en-US" sz="2800" kern="0" dirty="0">
                <a:solidFill>
                  <a:srgbClr val="FE6C39"/>
                </a:solidFill>
                <a:latin typeface="Open Sans"/>
                <a:ea typeface="Open Sans"/>
                <a:cs typeface="Open Sans"/>
                <a:sym typeface="Open Sans"/>
              </a:rPr>
              <a:t>, </a:t>
            </a:r>
            <a:r>
              <a:rPr lang="en-US" sz="2800" kern="0" dirty="0" err="1">
                <a:solidFill>
                  <a:srgbClr val="FE6C39"/>
                </a:solidFill>
                <a:latin typeface="Open Sans"/>
                <a:ea typeface="Open Sans"/>
                <a:cs typeface="Open Sans"/>
                <a:sym typeface="Open Sans"/>
              </a:rPr>
              <a:t>це</a:t>
            </a:r>
            <a:r>
              <a:rPr lang="en-US" sz="2800" kern="0" dirty="0">
                <a:solidFill>
                  <a:srgbClr val="FE6C39"/>
                </a:solidFill>
                <a:latin typeface="Open Sans"/>
                <a:ea typeface="Open Sans"/>
                <a:cs typeface="Open Sans"/>
                <a:sym typeface="Open Sans"/>
              </a:rPr>
              <a:t> </a:t>
            </a:r>
            <a:r>
              <a:rPr lang="en-US" sz="2800" kern="0" dirty="0" err="1">
                <a:solidFill>
                  <a:srgbClr val="FE6C39"/>
                </a:solidFill>
                <a:latin typeface="Open Sans"/>
                <a:ea typeface="Open Sans"/>
                <a:cs typeface="Open Sans"/>
                <a:sym typeface="Open Sans"/>
              </a:rPr>
              <a:t>називається</a:t>
            </a:r>
            <a:r>
              <a:rPr lang="en-US" sz="2800" kern="0" dirty="0">
                <a:solidFill>
                  <a:srgbClr val="FE6C39"/>
                </a:solidFill>
                <a:latin typeface="Open Sans"/>
                <a:ea typeface="Open Sans"/>
                <a:cs typeface="Open Sans"/>
                <a:sym typeface="Open Sans"/>
              </a:rPr>
              <a:t> </a:t>
            </a:r>
            <a:r>
              <a:rPr lang="en-US" sz="2800" kern="0" dirty="0" err="1">
                <a:solidFill>
                  <a:srgbClr val="FE6C39"/>
                </a:solidFill>
                <a:latin typeface="Open Sans"/>
                <a:ea typeface="Open Sans"/>
                <a:cs typeface="Open Sans"/>
                <a:sym typeface="Open Sans"/>
              </a:rPr>
              <a:t>антиретровірусною</a:t>
            </a:r>
            <a:r>
              <a:rPr lang="en-US" sz="2800" kern="0" dirty="0">
                <a:solidFill>
                  <a:srgbClr val="FE6C39"/>
                </a:solidFill>
                <a:latin typeface="Open Sans"/>
                <a:ea typeface="Open Sans"/>
                <a:cs typeface="Open Sans"/>
                <a:sym typeface="Open Sans"/>
              </a:rPr>
              <a:t> </a:t>
            </a:r>
            <a:r>
              <a:rPr lang="en-US" sz="2800" kern="0" dirty="0" err="1">
                <a:solidFill>
                  <a:srgbClr val="FE6C39"/>
                </a:solidFill>
                <a:latin typeface="Open Sans"/>
                <a:ea typeface="Open Sans"/>
                <a:cs typeface="Open Sans"/>
                <a:sym typeface="Open Sans"/>
              </a:rPr>
              <a:t>терапією</a:t>
            </a:r>
            <a:r>
              <a:rPr lang="en-US" sz="2800" kern="0" dirty="0">
                <a:solidFill>
                  <a:srgbClr val="FE6C39"/>
                </a:solidFill>
                <a:latin typeface="Open Sans"/>
                <a:ea typeface="Open Sans"/>
                <a:cs typeface="Open Sans"/>
                <a:sym typeface="Open Sans"/>
              </a:rPr>
              <a:t> (АРТ).</a:t>
            </a:r>
            <a:endParaRPr sz="900" kern="0" dirty="0">
              <a:solidFill>
                <a:srgbClr val="000000"/>
              </a:solidFill>
              <a:latin typeface="Arial"/>
              <a:cs typeface="Arial"/>
              <a:sym typeface="Arial"/>
            </a:endParaRPr>
          </a:p>
        </p:txBody>
      </p:sp>
      <p:sp>
        <p:nvSpPr>
          <p:cNvPr id="133" name="Google Shape;133;p7"/>
          <p:cNvSpPr txBox="1"/>
          <p:nvPr/>
        </p:nvSpPr>
        <p:spPr>
          <a:xfrm>
            <a:off x="663750" y="747541"/>
            <a:ext cx="10331495" cy="689420"/>
          </a:xfrm>
          <a:prstGeom prst="rect">
            <a:avLst/>
          </a:prstGeom>
          <a:noFill/>
          <a:ln>
            <a:noFill/>
          </a:ln>
        </p:spPr>
        <p:txBody>
          <a:bodyPr spcFirstLastPara="1" wrap="square" lIns="0" tIns="0" rIns="0" bIns="0" anchor="t" anchorCtr="0">
            <a:spAutoFit/>
          </a:bodyPr>
          <a:lstStyle/>
          <a:p>
            <a:pPr defTabSz="609630">
              <a:lnSpc>
                <a:spcPct val="139979"/>
              </a:lnSpc>
              <a:buClr>
                <a:srgbClr val="000000"/>
              </a:buClr>
            </a:pPr>
            <a:r>
              <a:rPr lang="en-US" sz="3200" b="1" kern="0">
                <a:solidFill>
                  <a:srgbClr val="FE6C39"/>
                </a:solidFill>
                <a:latin typeface="Roboto Condensed"/>
                <a:ea typeface="Roboto Condensed"/>
                <a:cs typeface="Roboto Condensed"/>
                <a:sym typeface="Roboto Condensed"/>
              </a:rPr>
              <a:t>Антиретровірусна терапія (АРТ)</a:t>
            </a:r>
            <a:endParaRPr sz="933" kern="0">
              <a:solidFill>
                <a:srgbClr val="000000"/>
              </a:solidFill>
              <a:latin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8"/>
          <p:cNvSpPr/>
          <p:nvPr/>
        </p:nvSpPr>
        <p:spPr>
          <a:xfrm>
            <a:off x="0" y="-235590"/>
            <a:ext cx="12007195" cy="3485821"/>
          </a:xfrm>
          <a:custGeom>
            <a:avLst/>
            <a:gdLst/>
            <a:ahLst/>
            <a:cxnLst/>
            <a:rect l="l" t="t" r="r" b="b"/>
            <a:pathLst>
              <a:path w="18063112" h="5644722" extrusionOk="0">
                <a:moveTo>
                  <a:pt x="0" y="0"/>
                </a:moveTo>
                <a:lnTo>
                  <a:pt x="18063112" y="0"/>
                </a:lnTo>
                <a:lnTo>
                  <a:pt x="18063112" y="5644723"/>
                </a:lnTo>
                <a:lnTo>
                  <a:pt x="0" y="5644723"/>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t="-7956"/>
            </a:stretch>
          </a:blipFill>
          <a:ln>
            <a:noFill/>
          </a:ln>
        </p:spPr>
        <p:txBody>
          <a:bodyPr/>
          <a:lstStyle/>
          <a:p>
            <a:pPr defTabSz="609630">
              <a:buClr>
                <a:srgbClr val="000000"/>
              </a:buClr>
            </a:pPr>
            <a:endParaRPr lang="uk-UA" sz="933" kern="0" dirty="0">
              <a:solidFill>
                <a:srgbClr val="000000"/>
              </a:solidFill>
              <a:latin typeface="Arial"/>
              <a:cs typeface="Arial"/>
              <a:sym typeface="Arial"/>
            </a:endParaRPr>
          </a:p>
        </p:txBody>
      </p:sp>
      <p:sp>
        <p:nvSpPr>
          <p:cNvPr id="139" name="Google Shape;139;p8"/>
          <p:cNvSpPr txBox="1"/>
          <p:nvPr/>
        </p:nvSpPr>
        <p:spPr>
          <a:xfrm>
            <a:off x="8915410" y="2905245"/>
            <a:ext cx="2877489" cy="919034"/>
          </a:xfrm>
          <a:prstGeom prst="rect">
            <a:avLst/>
          </a:prstGeom>
          <a:noFill/>
          <a:ln>
            <a:noFill/>
          </a:ln>
        </p:spPr>
        <p:txBody>
          <a:bodyPr spcFirstLastPara="1" wrap="square" lIns="0" tIns="0" rIns="0" bIns="0" anchor="t" anchorCtr="0">
            <a:spAutoFit/>
          </a:bodyPr>
          <a:lstStyle/>
          <a:p>
            <a:pPr algn="ctr" defTabSz="609630">
              <a:lnSpc>
                <a:spcPct val="140006"/>
              </a:lnSpc>
              <a:buClr>
                <a:srgbClr val="000000"/>
              </a:buClr>
            </a:pPr>
            <a:r>
              <a:rPr lang="uk-UA" sz="4266" b="1" kern="0" dirty="0">
                <a:solidFill>
                  <a:srgbClr val="FE6C39"/>
                </a:solidFill>
                <a:latin typeface="Roboto Condensed"/>
                <a:ea typeface="Roboto Condensed"/>
                <a:cs typeface="Roboto Condensed"/>
                <a:sym typeface="Roboto Condensed"/>
              </a:rPr>
              <a:t>АРТ</a:t>
            </a:r>
            <a:endParaRPr sz="933" kern="0" dirty="0">
              <a:solidFill>
                <a:srgbClr val="000000"/>
              </a:solidFill>
              <a:latin typeface="Arial"/>
              <a:cs typeface="Arial"/>
              <a:sym typeface="Arial"/>
            </a:endParaRPr>
          </a:p>
        </p:txBody>
      </p:sp>
      <p:sp>
        <p:nvSpPr>
          <p:cNvPr id="140" name="Google Shape;140;p8"/>
          <p:cNvSpPr txBox="1"/>
          <p:nvPr/>
        </p:nvSpPr>
        <p:spPr>
          <a:xfrm>
            <a:off x="5722033" y="2975177"/>
            <a:ext cx="1222040" cy="919034"/>
          </a:xfrm>
          <a:prstGeom prst="rect">
            <a:avLst/>
          </a:prstGeom>
          <a:noFill/>
          <a:ln>
            <a:noFill/>
          </a:ln>
        </p:spPr>
        <p:txBody>
          <a:bodyPr spcFirstLastPara="1" wrap="square" lIns="0" tIns="0" rIns="0" bIns="0" anchor="t" anchorCtr="0">
            <a:spAutoFit/>
          </a:bodyPr>
          <a:lstStyle/>
          <a:p>
            <a:pPr algn="ctr" defTabSz="609630">
              <a:lnSpc>
                <a:spcPct val="140006"/>
              </a:lnSpc>
              <a:buClr>
                <a:srgbClr val="000000"/>
              </a:buClr>
            </a:pPr>
            <a:r>
              <a:rPr lang="uk-UA" sz="4266" b="1" kern="0">
                <a:solidFill>
                  <a:srgbClr val="F6A800"/>
                </a:solidFill>
                <a:latin typeface="Roboto Condensed"/>
                <a:ea typeface="Roboto Condensed"/>
                <a:cs typeface="Roboto Condensed"/>
                <a:sym typeface="Roboto Condensed"/>
              </a:rPr>
              <a:t>ПКП</a:t>
            </a:r>
            <a:endParaRPr sz="933" kern="0" dirty="0">
              <a:solidFill>
                <a:srgbClr val="000000"/>
              </a:solidFill>
              <a:latin typeface="Arial"/>
              <a:cs typeface="Arial"/>
              <a:sym typeface="Arial"/>
            </a:endParaRPr>
          </a:p>
        </p:txBody>
      </p:sp>
      <p:sp>
        <p:nvSpPr>
          <p:cNvPr id="141" name="Google Shape;141;p8"/>
          <p:cNvSpPr txBox="1"/>
          <p:nvPr/>
        </p:nvSpPr>
        <p:spPr>
          <a:xfrm>
            <a:off x="1580032" y="2952196"/>
            <a:ext cx="1222040" cy="919034"/>
          </a:xfrm>
          <a:prstGeom prst="rect">
            <a:avLst/>
          </a:prstGeom>
          <a:noFill/>
          <a:ln>
            <a:noFill/>
          </a:ln>
        </p:spPr>
        <p:txBody>
          <a:bodyPr spcFirstLastPara="1" wrap="square" lIns="0" tIns="0" rIns="0" bIns="0" anchor="t" anchorCtr="0">
            <a:spAutoFit/>
          </a:bodyPr>
          <a:lstStyle/>
          <a:p>
            <a:pPr algn="ctr" defTabSz="609630">
              <a:lnSpc>
                <a:spcPct val="140006"/>
              </a:lnSpc>
              <a:buClr>
                <a:srgbClr val="000000"/>
              </a:buClr>
            </a:pPr>
            <a:r>
              <a:rPr lang="uk-UA" sz="4266" b="1" kern="0" dirty="0">
                <a:solidFill>
                  <a:srgbClr val="D81616"/>
                </a:solidFill>
                <a:latin typeface="Roboto Condensed"/>
                <a:ea typeface="Roboto Condensed"/>
                <a:cs typeface="Arial"/>
                <a:sym typeface="Roboto Condensed"/>
              </a:rPr>
              <a:t>ДКП</a:t>
            </a:r>
            <a:endParaRPr sz="933" kern="0" dirty="0">
              <a:solidFill>
                <a:srgbClr val="000000"/>
              </a:solidFill>
              <a:latin typeface="Arial"/>
              <a:cs typeface="Arial"/>
              <a:sym typeface="Arial"/>
            </a:endParaRPr>
          </a:p>
        </p:txBody>
      </p:sp>
      <p:sp>
        <p:nvSpPr>
          <p:cNvPr id="142" name="Google Shape;142;p8"/>
          <p:cNvSpPr txBox="1"/>
          <p:nvPr/>
        </p:nvSpPr>
        <p:spPr>
          <a:xfrm>
            <a:off x="8915410" y="3776181"/>
            <a:ext cx="2993222" cy="1007776"/>
          </a:xfrm>
          <a:prstGeom prst="rect">
            <a:avLst/>
          </a:prstGeom>
          <a:noFill/>
          <a:ln>
            <a:noFill/>
          </a:ln>
        </p:spPr>
        <p:txBody>
          <a:bodyPr spcFirstLastPara="1" wrap="square" lIns="0" tIns="0" rIns="0" bIns="0" anchor="t" anchorCtr="0">
            <a:spAutoFit/>
          </a:bodyPr>
          <a:lstStyle/>
          <a:p>
            <a:pPr algn="ctr" defTabSz="609630">
              <a:lnSpc>
                <a:spcPct val="117006"/>
              </a:lnSpc>
              <a:buClr>
                <a:srgbClr val="000000"/>
              </a:buClr>
            </a:pPr>
            <a:r>
              <a:rPr lang="en-US" sz="1866" kern="0" dirty="0" err="1">
                <a:solidFill>
                  <a:srgbClr val="FE6C39"/>
                </a:solidFill>
                <a:latin typeface="Open Sans"/>
                <a:ea typeface="Open Sans"/>
                <a:cs typeface="Open Sans"/>
                <a:sym typeface="Open Sans"/>
              </a:rPr>
              <a:t>Використання</a:t>
            </a:r>
            <a:r>
              <a:rPr lang="en-US" sz="1866" kern="0" dirty="0">
                <a:solidFill>
                  <a:srgbClr val="FE6C39"/>
                </a:solidFill>
                <a:latin typeface="Open Sans"/>
                <a:ea typeface="Open Sans"/>
                <a:cs typeface="Open Sans"/>
                <a:sym typeface="Open Sans"/>
              </a:rPr>
              <a:t> АРВ </a:t>
            </a:r>
            <a:r>
              <a:rPr lang="en-US" sz="1866" kern="0" dirty="0" err="1">
                <a:solidFill>
                  <a:srgbClr val="FE6C39"/>
                </a:solidFill>
                <a:latin typeface="Open Sans"/>
                <a:ea typeface="Open Sans"/>
                <a:cs typeface="Open Sans"/>
                <a:sym typeface="Open Sans"/>
              </a:rPr>
              <a:t>для</a:t>
            </a:r>
            <a:r>
              <a:rPr lang="en-US" sz="1866" kern="0" dirty="0">
                <a:solidFill>
                  <a:srgbClr val="FE6C39"/>
                </a:solidFill>
                <a:latin typeface="Open Sans"/>
                <a:ea typeface="Open Sans"/>
                <a:cs typeface="Open Sans"/>
                <a:sym typeface="Open Sans"/>
              </a:rPr>
              <a:t> </a:t>
            </a:r>
            <a:r>
              <a:rPr lang="en-US" sz="1866" kern="0" dirty="0" err="1">
                <a:solidFill>
                  <a:srgbClr val="FE6C39"/>
                </a:solidFill>
                <a:latin typeface="Open Sans"/>
                <a:ea typeface="Open Sans"/>
                <a:cs typeface="Open Sans"/>
                <a:sym typeface="Open Sans"/>
              </a:rPr>
              <a:t>пригнічення</a:t>
            </a:r>
            <a:r>
              <a:rPr lang="en-US" sz="1866" kern="0" dirty="0">
                <a:solidFill>
                  <a:srgbClr val="FE6C39"/>
                </a:solidFill>
                <a:latin typeface="Open Sans"/>
                <a:ea typeface="Open Sans"/>
                <a:cs typeface="Open Sans"/>
                <a:sym typeface="Open Sans"/>
              </a:rPr>
              <a:t> </a:t>
            </a:r>
            <a:r>
              <a:rPr lang="en-US" sz="1866" kern="0" dirty="0" err="1">
                <a:solidFill>
                  <a:srgbClr val="FE6C39"/>
                </a:solidFill>
                <a:latin typeface="Open Sans"/>
                <a:ea typeface="Open Sans"/>
                <a:cs typeface="Open Sans"/>
                <a:sym typeface="Open Sans"/>
              </a:rPr>
              <a:t>реплікації</a:t>
            </a:r>
            <a:r>
              <a:rPr lang="en-US" sz="1866" kern="0" dirty="0">
                <a:solidFill>
                  <a:srgbClr val="FE6C39"/>
                </a:solidFill>
                <a:latin typeface="Open Sans"/>
                <a:ea typeface="Open Sans"/>
                <a:cs typeface="Open Sans"/>
                <a:sym typeface="Open Sans"/>
              </a:rPr>
              <a:t> </a:t>
            </a:r>
            <a:r>
              <a:rPr lang="en-US" sz="1866" kern="0" dirty="0" err="1">
                <a:solidFill>
                  <a:srgbClr val="FE6C39"/>
                </a:solidFill>
                <a:latin typeface="Open Sans"/>
                <a:ea typeface="Open Sans"/>
                <a:cs typeface="Open Sans"/>
                <a:sym typeface="Open Sans"/>
              </a:rPr>
              <a:t>вірусу</a:t>
            </a:r>
            <a:endParaRPr sz="933" kern="0" dirty="0">
              <a:solidFill>
                <a:srgbClr val="000000"/>
              </a:solidFill>
              <a:latin typeface="Arial"/>
              <a:cs typeface="Arial"/>
              <a:sym typeface="Arial"/>
            </a:endParaRPr>
          </a:p>
        </p:txBody>
      </p:sp>
      <p:sp>
        <p:nvSpPr>
          <p:cNvPr id="143" name="Google Shape;143;p8"/>
          <p:cNvSpPr txBox="1"/>
          <p:nvPr/>
        </p:nvSpPr>
        <p:spPr>
          <a:xfrm>
            <a:off x="8651623" y="5017573"/>
            <a:ext cx="3405061" cy="1292662"/>
          </a:xfrm>
          <a:prstGeom prst="rect">
            <a:avLst/>
          </a:prstGeom>
          <a:noFill/>
          <a:ln>
            <a:noFill/>
          </a:ln>
        </p:spPr>
        <p:txBody>
          <a:bodyPr spcFirstLastPara="1" wrap="square" lIns="0" tIns="0" rIns="0" bIns="0" anchor="t" anchorCtr="0">
            <a:spAutoFit/>
          </a:bodyPr>
          <a:lstStyle/>
          <a:p>
            <a:pPr algn="ctr" defTabSz="609630">
              <a:buClr>
                <a:srgbClr val="000000"/>
              </a:buClr>
            </a:pPr>
            <a:r>
              <a:rPr lang="en-US" sz="1400" kern="0" dirty="0" err="1">
                <a:solidFill>
                  <a:srgbClr val="000000"/>
                </a:solidFill>
                <a:latin typeface="Open Sans"/>
                <a:ea typeface="Open Sans"/>
                <a:cs typeface="Open Sans"/>
                <a:sym typeface="Open Sans"/>
              </a:rPr>
              <a:t>Коли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люди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які</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живуть</a:t>
            </a:r>
            <a:r>
              <a:rPr lang="en-US" sz="1400" kern="0" dirty="0">
                <a:solidFill>
                  <a:srgbClr val="000000"/>
                </a:solidFill>
                <a:latin typeface="Open Sans"/>
                <a:ea typeface="Open Sans"/>
                <a:cs typeface="Open Sans"/>
                <a:sym typeface="Open Sans"/>
              </a:rPr>
              <a:t> з ВІЛ, </a:t>
            </a:r>
            <a:r>
              <a:rPr lang="en-US" sz="1400" kern="0" dirty="0" err="1">
                <a:solidFill>
                  <a:srgbClr val="000000"/>
                </a:solidFill>
                <a:latin typeface="Open Sans"/>
                <a:ea typeface="Open Sans"/>
                <a:cs typeface="Open Sans"/>
                <a:sym typeface="Open Sans"/>
              </a:rPr>
              <a:t>використовують</a:t>
            </a:r>
            <a:r>
              <a:rPr lang="en-US" sz="1400" kern="0" dirty="0">
                <a:solidFill>
                  <a:srgbClr val="000000"/>
                </a:solidFill>
                <a:latin typeface="Open Sans"/>
                <a:ea typeface="Open Sans"/>
                <a:cs typeface="Open Sans"/>
                <a:sym typeface="Open Sans"/>
              </a:rPr>
              <a:t> АРВ-</a:t>
            </a:r>
            <a:r>
              <a:rPr lang="en-US" sz="1400" kern="0" dirty="0" err="1">
                <a:solidFill>
                  <a:srgbClr val="000000"/>
                </a:solidFill>
                <a:latin typeface="Open Sans"/>
                <a:ea typeface="Open Sans"/>
                <a:cs typeface="Open Sans"/>
                <a:sym typeface="Open Sans"/>
              </a:rPr>
              <a:t>препарати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для</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пригнічення</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вірусної</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навантаги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це</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називається</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антиретровірусною</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терапією</a:t>
            </a:r>
            <a:r>
              <a:rPr lang="en-US" sz="1400" kern="0" dirty="0">
                <a:solidFill>
                  <a:srgbClr val="000000"/>
                </a:solidFill>
                <a:latin typeface="Open Sans"/>
                <a:ea typeface="Open Sans"/>
                <a:cs typeface="Open Sans"/>
                <a:sym typeface="Open Sans"/>
              </a:rPr>
              <a:t> (АРТ).</a:t>
            </a:r>
            <a:endParaRPr sz="1400" kern="0" dirty="0">
              <a:solidFill>
                <a:srgbClr val="000000"/>
              </a:solidFill>
              <a:latin typeface="Arial"/>
              <a:cs typeface="Arial"/>
              <a:sym typeface="Arial"/>
            </a:endParaRPr>
          </a:p>
          <a:p>
            <a:pPr algn="ctr" defTabSz="609630">
              <a:buClr>
                <a:srgbClr val="000000"/>
              </a:buClr>
            </a:pPr>
            <a:endParaRPr sz="1400" kern="0" dirty="0">
              <a:solidFill>
                <a:srgbClr val="000000"/>
              </a:solidFill>
              <a:latin typeface="Open Sans"/>
              <a:ea typeface="Open Sans"/>
              <a:cs typeface="Open Sans"/>
              <a:sym typeface="Open Sans"/>
            </a:endParaRPr>
          </a:p>
        </p:txBody>
      </p:sp>
      <p:sp>
        <p:nvSpPr>
          <p:cNvPr id="144" name="Google Shape;144;p8"/>
          <p:cNvSpPr txBox="1"/>
          <p:nvPr/>
        </p:nvSpPr>
        <p:spPr>
          <a:xfrm>
            <a:off x="4690364" y="3824342"/>
            <a:ext cx="3504679" cy="1007776"/>
          </a:xfrm>
          <a:prstGeom prst="rect">
            <a:avLst/>
          </a:prstGeom>
          <a:noFill/>
          <a:ln>
            <a:noFill/>
          </a:ln>
        </p:spPr>
        <p:txBody>
          <a:bodyPr spcFirstLastPara="1" wrap="square" lIns="0" tIns="0" rIns="0" bIns="0" anchor="t" anchorCtr="0">
            <a:spAutoFit/>
          </a:bodyPr>
          <a:lstStyle/>
          <a:p>
            <a:pPr algn="ctr" defTabSz="609630">
              <a:lnSpc>
                <a:spcPct val="117006"/>
              </a:lnSpc>
              <a:buClr>
                <a:srgbClr val="000000"/>
              </a:buClr>
            </a:pPr>
            <a:r>
              <a:rPr lang="en-US" sz="1866" kern="0" dirty="0" err="1">
                <a:solidFill>
                  <a:srgbClr val="F6A800"/>
                </a:solidFill>
                <a:latin typeface="Open Sans"/>
                <a:ea typeface="Open Sans"/>
                <a:cs typeface="Open Sans"/>
                <a:sym typeface="Open Sans"/>
              </a:rPr>
              <a:t>Прийом</a:t>
            </a:r>
            <a:r>
              <a:rPr lang="en-US" sz="1866" kern="0" dirty="0">
                <a:solidFill>
                  <a:srgbClr val="F6A800"/>
                </a:solidFill>
                <a:latin typeface="Open Sans"/>
                <a:ea typeface="Open Sans"/>
                <a:cs typeface="Open Sans"/>
                <a:sym typeface="Open Sans"/>
              </a:rPr>
              <a:t> АРВ-</a:t>
            </a:r>
            <a:r>
              <a:rPr lang="en-US" sz="1866" kern="0" dirty="0" err="1">
                <a:solidFill>
                  <a:srgbClr val="F6A800"/>
                </a:solidFill>
                <a:latin typeface="Open Sans"/>
                <a:ea typeface="Open Sans"/>
                <a:cs typeface="Open Sans"/>
                <a:sym typeface="Open Sans"/>
              </a:rPr>
              <a:t>препаратів</a:t>
            </a:r>
            <a:r>
              <a:rPr lang="en-US" sz="1866" kern="0" dirty="0">
                <a:solidFill>
                  <a:srgbClr val="F6A800"/>
                </a:solidFill>
                <a:latin typeface="Open Sans"/>
                <a:ea typeface="Open Sans"/>
                <a:cs typeface="Open Sans"/>
                <a:sym typeface="Open Sans"/>
              </a:rPr>
              <a:t> </a:t>
            </a:r>
            <a:r>
              <a:rPr lang="en-US" sz="1866" b="1" kern="0" dirty="0" err="1">
                <a:solidFill>
                  <a:srgbClr val="F6A800"/>
                </a:solidFill>
                <a:latin typeface="Open Sans"/>
                <a:ea typeface="Open Sans"/>
                <a:cs typeface="Open Sans"/>
                <a:sym typeface="Open Sans"/>
              </a:rPr>
              <a:t>після</a:t>
            </a:r>
            <a:r>
              <a:rPr lang="en-US" sz="1866" b="1" kern="0" dirty="0">
                <a:solidFill>
                  <a:srgbClr val="F6A800"/>
                </a:solidFill>
                <a:latin typeface="Open Sans"/>
                <a:ea typeface="Open Sans"/>
                <a:cs typeface="Open Sans"/>
                <a:sym typeface="Open Sans"/>
              </a:rPr>
              <a:t> </a:t>
            </a:r>
            <a:r>
              <a:rPr lang="en-US" sz="1866" kern="0" dirty="0" err="1">
                <a:solidFill>
                  <a:srgbClr val="F6A800"/>
                </a:solidFill>
                <a:latin typeface="Open Sans"/>
                <a:ea typeface="Open Sans"/>
                <a:cs typeface="Open Sans"/>
                <a:sym typeface="Open Sans"/>
              </a:rPr>
              <a:t>контакту</a:t>
            </a:r>
            <a:r>
              <a:rPr lang="en-US" sz="1866" kern="0" dirty="0">
                <a:solidFill>
                  <a:srgbClr val="F6A800"/>
                </a:solidFill>
                <a:latin typeface="Open Sans"/>
                <a:ea typeface="Open Sans"/>
                <a:cs typeface="Open Sans"/>
                <a:sym typeface="Open Sans"/>
              </a:rPr>
              <a:t> </a:t>
            </a:r>
            <a:r>
              <a:rPr lang="en-US" sz="1866" kern="0" dirty="0" err="1">
                <a:solidFill>
                  <a:srgbClr val="F6A800"/>
                </a:solidFill>
                <a:latin typeface="Open Sans"/>
                <a:ea typeface="Open Sans"/>
                <a:cs typeface="Open Sans"/>
                <a:sym typeface="Open Sans"/>
              </a:rPr>
              <a:t>для</a:t>
            </a:r>
            <a:r>
              <a:rPr lang="en-US" sz="1866" kern="0" dirty="0">
                <a:solidFill>
                  <a:srgbClr val="F6A800"/>
                </a:solidFill>
                <a:latin typeface="Open Sans"/>
                <a:ea typeface="Open Sans"/>
                <a:cs typeface="Open Sans"/>
                <a:sym typeface="Open Sans"/>
              </a:rPr>
              <a:t> </a:t>
            </a:r>
            <a:r>
              <a:rPr lang="en-US" sz="1866" kern="0" dirty="0" err="1">
                <a:solidFill>
                  <a:srgbClr val="F6A800"/>
                </a:solidFill>
                <a:latin typeface="Open Sans"/>
                <a:ea typeface="Open Sans"/>
                <a:cs typeface="Open Sans"/>
                <a:sym typeface="Open Sans"/>
              </a:rPr>
              <a:t>профілактики</a:t>
            </a:r>
            <a:r>
              <a:rPr lang="en-US" sz="1866" kern="0" dirty="0">
                <a:solidFill>
                  <a:srgbClr val="F6A800"/>
                </a:solidFill>
                <a:latin typeface="Open Sans"/>
                <a:ea typeface="Open Sans"/>
                <a:cs typeface="Open Sans"/>
                <a:sym typeface="Open Sans"/>
              </a:rPr>
              <a:t> ВІЛ </a:t>
            </a:r>
            <a:endParaRPr sz="933" kern="0" dirty="0">
              <a:solidFill>
                <a:srgbClr val="000000"/>
              </a:solidFill>
              <a:latin typeface="Arial"/>
              <a:cs typeface="Arial"/>
              <a:sym typeface="Arial"/>
            </a:endParaRPr>
          </a:p>
        </p:txBody>
      </p:sp>
      <p:sp>
        <p:nvSpPr>
          <p:cNvPr id="145" name="Google Shape;145;p8"/>
          <p:cNvSpPr txBox="1"/>
          <p:nvPr/>
        </p:nvSpPr>
        <p:spPr>
          <a:xfrm>
            <a:off x="4690364" y="5036391"/>
            <a:ext cx="3504679" cy="1077218"/>
          </a:xfrm>
          <a:prstGeom prst="rect">
            <a:avLst/>
          </a:prstGeom>
          <a:noFill/>
          <a:ln>
            <a:noFill/>
          </a:ln>
        </p:spPr>
        <p:txBody>
          <a:bodyPr spcFirstLastPara="1" wrap="square" lIns="0" tIns="0" rIns="0" bIns="0" anchor="t" anchorCtr="0">
            <a:spAutoFit/>
          </a:bodyPr>
          <a:lstStyle/>
          <a:p>
            <a:pPr algn="ctr" defTabSz="609630">
              <a:buClr>
                <a:srgbClr val="000000"/>
              </a:buClr>
            </a:pPr>
            <a:r>
              <a:rPr lang="en-US" sz="1400" kern="0" dirty="0" err="1">
                <a:solidFill>
                  <a:srgbClr val="000000"/>
                </a:solidFill>
                <a:latin typeface="Open Sans"/>
                <a:ea typeface="Open Sans"/>
                <a:cs typeface="Open Sans"/>
                <a:sym typeface="Open Sans"/>
              </a:rPr>
              <a:t>Коли</a:t>
            </a:r>
            <a:r>
              <a:rPr lang="en-US" sz="1400" kern="0" dirty="0">
                <a:solidFill>
                  <a:srgbClr val="000000"/>
                </a:solidFill>
                <a:latin typeface="Open Sans"/>
                <a:ea typeface="Open Sans"/>
                <a:cs typeface="Open Sans"/>
                <a:sym typeface="Open Sans"/>
              </a:rPr>
              <a:t> ВІЛ-</a:t>
            </a:r>
            <a:r>
              <a:rPr lang="en-US" sz="1400" kern="0" dirty="0" err="1">
                <a:solidFill>
                  <a:srgbClr val="000000"/>
                </a:solidFill>
                <a:latin typeface="Open Sans"/>
                <a:ea typeface="Open Sans"/>
                <a:cs typeface="Open Sans"/>
                <a:sym typeface="Open Sans"/>
              </a:rPr>
              <a:t>негативні</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люди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починають</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приймати</a:t>
            </a:r>
            <a:r>
              <a:rPr lang="en-US" sz="1400" kern="0" dirty="0">
                <a:solidFill>
                  <a:srgbClr val="000000"/>
                </a:solidFill>
                <a:latin typeface="Open Sans"/>
                <a:ea typeface="Open Sans"/>
                <a:cs typeface="Open Sans"/>
                <a:sym typeface="Open Sans"/>
              </a:rPr>
              <a:t> АРВ-</a:t>
            </a:r>
            <a:r>
              <a:rPr lang="en-US" sz="1400" kern="0" dirty="0" err="1">
                <a:solidFill>
                  <a:srgbClr val="000000"/>
                </a:solidFill>
                <a:latin typeface="Open Sans"/>
                <a:ea typeface="Open Sans"/>
                <a:cs typeface="Open Sans"/>
                <a:sym typeface="Open Sans"/>
              </a:rPr>
              <a:t>препарати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після</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контакту</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для</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профілактики</a:t>
            </a:r>
            <a:r>
              <a:rPr lang="en-US" sz="1400" kern="0" dirty="0">
                <a:solidFill>
                  <a:srgbClr val="000000"/>
                </a:solidFill>
                <a:latin typeface="Open Sans"/>
                <a:ea typeface="Open Sans"/>
                <a:cs typeface="Open Sans"/>
                <a:sym typeface="Open Sans"/>
              </a:rPr>
              <a:t> ВІЛ, </a:t>
            </a:r>
            <a:r>
              <a:rPr lang="en-US" sz="1400" kern="0" dirty="0" err="1">
                <a:solidFill>
                  <a:srgbClr val="000000"/>
                </a:solidFill>
                <a:latin typeface="Open Sans"/>
                <a:ea typeface="Open Sans"/>
                <a:cs typeface="Open Sans"/>
                <a:sym typeface="Open Sans"/>
              </a:rPr>
              <a:t>це</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називається</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постконтактною</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профілактикою</a:t>
            </a:r>
            <a:r>
              <a:rPr lang="en-US" sz="1400" kern="0" dirty="0">
                <a:solidFill>
                  <a:srgbClr val="000000"/>
                </a:solidFill>
                <a:latin typeface="Open Sans"/>
                <a:ea typeface="Open Sans"/>
                <a:cs typeface="Open Sans"/>
                <a:sym typeface="Open Sans"/>
              </a:rPr>
              <a:t> (ПКП).</a:t>
            </a:r>
            <a:endParaRPr sz="900" kern="0" dirty="0">
              <a:solidFill>
                <a:srgbClr val="000000"/>
              </a:solidFill>
              <a:latin typeface="Arial"/>
              <a:cs typeface="Arial"/>
              <a:sym typeface="Arial"/>
            </a:endParaRPr>
          </a:p>
        </p:txBody>
      </p:sp>
      <p:sp>
        <p:nvSpPr>
          <p:cNvPr id="146" name="Google Shape;146;p8"/>
          <p:cNvSpPr txBox="1"/>
          <p:nvPr/>
        </p:nvSpPr>
        <p:spPr>
          <a:xfrm>
            <a:off x="629061" y="5036391"/>
            <a:ext cx="3604723" cy="861774"/>
          </a:xfrm>
          <a:prstGeom prst="rect">
            <a:avLst/>
          </a:prstGeom>
          <a:noFill/>
          <a:ln>
            <a:noFill/>
          </a:ln>
        </p:spPr>
        <p:txBody>
          <a:bodyPr spcFirstLastPara="1" wrap="square" lIns="0" tIns="0" rIns="0" bIns="0" anchor="t" anchorCtr="0">
            <a:spAutoFit/>
          </a:bodyPr>
          <a:lstStyle/>
          <a:p>
            <a:pPr algn="ctr" defTabSz="609630">
              <a:buClr>
                <a:srgbClr val="000000"/>
              </a:buClr>
            </a:pPr>
            <a:r>
              <a:rPr lang="en-US" sz="1400" kern="0" dirty="0" err="1">
                <a:solidFill>
                  <a:srgbClr val="000000"/>
                </a:solidFill>
                <a:latin typeface="Open Sans"/>
                <a:ea typeface="Open Sans"/>
                <a:cs typeface="Open Sans"/>
                <a:sym typeface="Open Sans"/>
              </a:rPr>
              <a:t>Коли</a:t>
            </a:r>
            <a:r>
              <a:rPr lang="en-US" sz="1400" kern="0" dirty="0">
                <a:solidFill>
                  <a:srgbClr val="000000"/>
                </a:solidFill>
                <a:latin typeface="Open Sans"/>
                <a:ea typeface="Open Sans"/>
                <a:cs typeface="Open Sans"/>
                <a:sym typeface="Open Sans"/>
              </a:rPr>
              <a:t> ВІЛ-</a:t>
            </a:r>
            <a:r>
              <a:rPr lang="en-US" sz="1400" kern="0" dirty="0" err="1">
                <a:solidFill>
                  <a:srgbClr val="000000"/>
                </a:solidFill>
                <a:latin typeface="Open Sans"/>
                <a:ea typeface="Open Sans"/>
                <a:cs typeface="Open Sans"/>
                <a:sym typeface="Open Sans"/>
              </a:rPr>
              <a:t>негативні</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люди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починають</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приймати</a:t>
            </a:r>
            <a:r>
              <a:rPr lang="en-US" sz="1400" kern="0" dirty="0">
                <a:solidFill>
                  <a:srgbClr val="000000"/>
                </a:solidFill>
                <a:latin typeface="Open Sans"/>
                <a:ea typeface="Open Sans"/>
                <a:cs typeface="Open Sans"/>
                <a:sym typeface="Open Sans"/>
              </a:rPr>
              <a:t> АРВ-</a:t>
            </a:r>
            <a:r>
              <a:rPr lang="en-US" sz="1400" kern="0" dirty="0" err="1">
                <a:solidFill>
                  <a:srgbClr val="000000"/>
                </a:solidFill>
                <a:latin typeface="Open Sans"/>
                <a:ea typeface="Open Sans"/>
                <a:cs typeface="Open Sans"/>
                <a:sym typeface="Open Sans"/>
              </a:rPr>
              <a:t>препарати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до</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контакту</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для</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захисту</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від</a:t>
            </a:r>
            <a:r>
              <a:rPr lang="en-US" sz="1400" kern="0" dirty="0">
                <a:solidFill>
                  <a:srgbClr val="000000"/>
                </a:solidFill>
                <a:latin typeface="Open Sans"/>
                <a:ea typeface="Open Sans"/>
                <a:cs typeface="Open Sans"/>
                <a:sym typeface="Open Sans"/>
              </a:rPr>
              <a:t> ВІЛ, </a:t>
            </a:r>
            <a:r>
              <a:rPr lang="en-US" sz="1400" kern="0" dirty="0" err="1">
                <a:solidFill>
                  <a:srgbClr val="000000"/>
                </a:solidFill>
                <a:latin typeface="Open Sans"/>
                <a:ea typeface="Open Sans"/>
                <a:cs typeface="Open Sans"/>
                <a:sym typeface="Open Sans"/>
              </a:rPr>
              <a:t>це</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називається</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доконтактною</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профілактикою</a:t>
            </a:r>
            <a:r>
              <a:rPr lang="en-US" sz="1400" kern="0" dirty="0">
                <a:solidFill>
                  <a:srgbClr val="000000"/>
                </a:solidFill>
                <a:latin typeface="Open Sans"/>
                <a:ea typeface="Open Sans"/>
                <a:cs typeface="Open Sans"/>
                <a:sym typeface="Open Sans"/>
              </a:rPr>
              <a:t> (</a:t>
            </a:r>
            <a:r>
              <a:rPr lang="uk-UA" sz="1400" kern="0" dirty="0">
                <a:solidFill>
                  <a:srgbClr val="000000"/>
                </a:solidFill>
                <a:latin typeface="Open Sans"/>
                <a:ea typeface="Open Sans"/>
                <a:cs typeface="Open Sans"/>
                <a:sym typeface="Open Sans"/>
              </a:rPr>
              <a:t>ДКП</a:t>
            </a:r>
            <a:r>
              <a:rPr lang="en-US" sz="1400" kern="0" dirty="0">
                <a:solidFill>
                  <a:srgbClr val="000000"/>
                </a:solidFill>
                <a:latin typeface="Open Sans"/>
                <a:ea typeface="Open Sans"/>
                <a:cs typeface="Open Sans"/>
                <a:sym typeface="Open Sans"/>
              </a:rPr>
              <a:t>).</a:t>
            </a:r>
            <a:endParaRPr sz="900" kern="0" dirty="0">
              <a:solidFill>
                <a:srgbClr val="000000"/>
              </a:solidFill>
              <a:latin typeface="Arial"/>
              <a:cs typeface="Arial"/>
              <a:sym typeface="Arial"/>
            </a:endParaRPr>
          </a:p>
        </p:txBody>
      </p:sp>
      <p:sp>
        <p:nvSpPr>
          <p:cNvPr id="147" name="Google Shape;147;p8"/>
          <p:cNvSpPr txBox="1"/>
          <p:nvPr/>
        </p:nvSpPr>
        <p:spPr>
          <a:xfrm>
            <a:off x="740315" y="3824343"/>
            <a:ext cx="3211111" cy="1007776"/>
          </a:xfrm>
          <a:prstGeom prst="rect">
            <a:avLst/>
          </a:prstGeom>
          <a:noFill/>
          <a:ln>
            <a:noFill/>
          </a:ln>
        </p:spPr>
        <p:txBody>
          <a:bodyPr spcFirstLastPara="1" wrap="square" lIns="0" tIns="0" rIns="0" bIns="0" anchor="t" anchorCtr="0">
            <a:spAutoFit/>
          </a:bodyPr>
          <a:lstStyle/>
          <a:p>
            <a:pPr algn="ctr" defTabSz="609630">
              <a:lnSpc>
                <a:spcPct val="117006"/>
              </a:lnSpc>
              <a:buClr>
                <a:srgbClr val="000000"/>
              </a:buClr>
            </a:pPr>
            <a:r>
              <a:rPr lang="en-US" sz="1866" kern="0" dirty="0" err="1">
                <a:solidFill>
                  <a:srgbClr val="D81616"/>
                </a:solidFill>
                <a:latin typeface="Open Sans"/>
                <a:ea typeface="Open Sans"/>
                <a:cs typeface="Open Sans"/>
                <a:sym typeface="Open Sans"/>
              </a:rPr>
              <a:t>Початок</a:t>
            </a:r>
            <a:r>
              <a:rPr lang="en-US" sz="1866" kern="0" dirty="0">
                <a:solidFill>
                  <a:srgbClr val="D81616"/>
                </a:solidFill>
                <a:latin typeface="Open Sans"/>
                <a:ea typeface="Open Sans"/>
                <a:cs typeface="Open Sans"/>
                <a:sym typeface="Open Sans"/>
              </a:rPr>
              <a:t> </a:t>
            </a:r>
            <a:r>
              <a:rPr lang="en-US" sz="1866" kern="0" dirty="0" err="1">
                <a:solidFill>
                  <a:srgbClr val="D81616"/>
                </a:solidFill>
                <a:latin typeface="Open Sans"/>
                <a:ea typeface="Open Sans"/>
                <a:cs typeface="Open Sans"/>
                <a:sym typeface="Open Sans"/>
              </a:rPr>
              <a:t>прийому</a:t>
            </a:r>
            <a:r>
              <a:rPr lang="en-US" sz="1866" kern="0" dirty="0">
                <a:solidFill>
                  <a:srgbClr val="D81616"/>
                </a:solidFill>
                <a:latin typeface="Open Sans"/>
                <a:ea typeface="Open Sans"/>
                <a:cs typeface="Open Sans"/>
                <a:sym typeface="Open Sans"/>
              </a:rPr>
              <a:t> АРВ-</a:t>
            </a:r>
            <a:r>
              <a:rPr lang="en-US" sz="1866" kern="0" dirty="0" err="1">
                <a:solidFill>
                  <a:srgbClr val="D81616"/>
                </a:solidFill>
                <a:latin typeface="Open Sans"/>
                <a:ea typeface="Open Sans"/>
                <a:cs typeface="Open Sans"/>
                <a:sym typeface="Open Sans"/>
              </a:rPr>
              <a:t>препаратів</a:t>
            </a:r>
            <a:r>
              <a:rPr lang="en-US" sz="1866" kern="0" dirty="0">
                <a:solidFill>
                  <a:srgbClr val="D81616"/>
                </a:solidFill>
                <a:latin typeface="Open Sans"/>
                <a:ea typeface="Open Sans"/>
                <a:cs typeface="Open Sans"/>
                <a:sym typeface="Open Sans"/>
              </a:rPr>
              <a:t> </a:t>
            </a:r>
            <a:r>
              <a:rPr lang="en-US" sz="1866" b="1" kern="0" dirty="0" err="1">
                <a:solidFill>
                  <a:srgbClr val="D81616"/>
                </a:solidFill>
                <a:latin typeface="Open Sans"/>
                <a:ea typeface="Open Sans"/>
                <a:cs typeface="Open Sans"/>
                <a:sym typeface="Open Sans"/>
              </a:rPr>
              <a:t>до</a:t>
            </a:r>
            <a:r>
              <a:rPr lang="en-US" sz="1866" b="1" kern="0" dirty="0">
                <a:solidFill>
                  <a:srgbClr val="D81616"/>
                </a:solidFill>
                <a:latin typeface="Open Sans"/>
                <a:ea typeface="Open Sans"/>
                <a:cs typeface="Open Sans"/>
                <a:sym typeface="Open Sans"/>
              </a:rPr>
              <a:t> </a:t>
            </a:r>
            <a:r>
              <a:rPr lang="en-US" sz="1866" kern="0" dirty="0" err="1">
                <a:solidFill>
                  <a:srgbClr val="D81616"/>
                </a:solidFill>
                <a:latin typeface="Open Sans"/>
                <a:ea typeface="Open Sans"/>
                <a:cs typeface="Open Sans"/>
                <a:sym typeface="Open Sans"/>
              </a:rPr>
              <a:t>контакту</a:t>
            </a:r>
            <a:r>
              <a:rPr lang="en-US" sz="1866" kern="0" dirty="0">
                <a:solidFill>
                  <a:srgbClr val="D81616"/>
                </a:solidFill>
                <a:latin typeface="Open Sans"/>
                <a:ea typeface="Open Sans"/>
                <a:cs typeface="Open Sans"/>
                <a:sym typeface="Open Sans"/>
              </a:rPr>
              <a:t> </a:t>
            </a:r>
            <a:r>
              <a:rPr lang="en-US" sz="1866" kern="0" dirty="0" err="1">
                <a:solidFill>
                  <a:srgbClr val="D81616"/>
                </a:solidFill>
                <a:latin typeface="Open Sans"/>
                <a:ea typeface="Open Sans"/>
                <a:cs typeface="Open Sans"/>
                <a:sym typeface="Open Sans"/>
              </a:rPr>
              <a:t>для</a:t>
            </a:r>
            <a:r>
              <a:rPr lang="en-US" sz="1866" kern="0" dirty="0">
                <a:solidFill>
                  <a:srgbClr val="D81616"/>
                </a:solidFill>
                <a:latin typeface="Open Sans"/>
                <a:ea typeface="Open Sans"/>
                <a:cs typeface="Open Sans"/>
                <a:sym typeface="Open Sans"/>
              </a:rPr>
              <a:t> </a:t>
            </a:r>
            <a:r>
              <a:rPr lang="en-US" sz="1866" kern="0" dirty="0" err="1">
                <a:solidFill>
                  <a:srgbClr val="D81616"/>
                </a:solidFill>
                <a:latin typeface="Open Sans"/>
                <a:ea typeface="Open Sans"/>
                <a:cs typeface="Open Sans"/>
                <a:sym typeface="Open Sans"/>
              </a:rPr>
              <a:t>профілактики</a:t>
            </a:r>
            <a:r>
              <a:rPr lang="en-US" sz="1866" kern="0" dirty="0">
                <a:solidFill>
                  <a:srgbClr val="D81616"/>
                </a:solidFill>
                <a:latin typeface="Open Sans"/>
                <a:ea typeface="Open Sans"/>
                <a:cs typeface="Open Sans"/>
                <a:sym typeface="Open Sans"/>
              </a:rPr>
              <a:t> ВІЛ </a:t>
            </a:r>
            <a:endParaRPr sz="933" kern="0" dirty="0">
              <a:solidFill>
                <a:srgbClr val="000000"/>
              </a:solidFill>
              <a:latin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9"/>
          <p:cNvSpPr/>
          <p:nvPr/>
        </p:nvSpPr>
        <p:spPr>
          <a:xfrm>
            <a:off x="152716" y="2233085"/>
            <a:ext cx="4789613" cy="3759847"/>
          </a:xfrm>
          <a:custGeom>
            <a:avLst/>
            <a:gdLst/>
            <a:ahLst/>
            <a:cxnLst/>
            <a:rect l="l" t="t" r="r" b="b"/>
            <a:pathLst>
              <a:path w="7184420" h="5639770" extrusionOk="0">
                <a:moveTo>
                  <a:pt x="0" y="0"/>
                </a:moveTo>
                <a:lnTo>
                  <a:pt x="7184420" y="0"/>
                </a:lnTo>
                <a:lnTo>
                  <a:pt x="7184420" y="5639770"/>
                </a:lnTo>
                <a:lnTo>
                  <a:pt x="0" y="5639770"/>
                </a:lnTo>
                <a:lnTo>
                  <a:pt x="0" y="0"/>
                </a:lnTo>
                <a:close/>
              </a:path>
            </a:pathLst>
          </a:custGeom>
          <a:blipFill rotWithShape="1">
            <a:blip r:embed="rId3" cstate="email">
              <a:alphaModFix/>
              <a:extLst>
                <a:ext uri="{28A0092B-C50C-407E-A947-70E740481C1C}">
                  <a14:useLocalDpi xmlns:a14="http://schemas.microsoft.com/office/drawing/2010/main"/>
                </a:ext>
              </a:extLst>
            </a:blip>
            <a:stretch>
              <a:fillRect/>
            </a:stretch>
          </a:blipFill>
          <a:ln>
            <a:noFill/>
          </a:ln>
        </p:spPr>
      </p:sp>
      <p:sp>
        <p:nvSpPr>
          <p:cNvPr id="153" name="Google Shape;153;p9"/>
          <p:cNvSpPr txBox="1"/>
          <p:nvPr/>
        </p:nvSpPr>
        <p:spPr>
          <a:xfrm>
            <a:off x="343807" y="173851"/>
            <a:ext cx="10331495" cy="689420"/>
          </a:xfrm>
          <a:prstGeom prst="rect">
            <a:avLst/>
          </a:prstGeom>
          <a:noFill/>
          <a:ln>
            <a:noFill/>
          </a:ln>
        </p:spPr>
        <p:txBody>
          <a:bodyPr spcFirstLastPara="1" wrap="square" lIns="0" tIns="0" rIns="0" bIns="0" anchor="t" anchorCtr="0">
            <a:spAutoFit/>
          </a:bodyPr>
          <a:lstStyle/>
          <a:p>
            <a:pPr defTabSz="609630">
              <a:lnSpc>
                <a:spcPct val="139979"/>
              </a:lnSpc>
              <a:buClr>
                <a:srgbClr val="000000"/>
              </a:buClr>
            </a:pPr>
            <a:r>
              <a:rPr lang="en-US" sz="3200" b="1" kern="0" dirty="0" err="1">
                <a:solidFill>
                  <a:srgbClr val="A93291"/>
                </a:solidFill>
                <a:latin typeface="Roboto Condensed"/>
                <a:ea typeface="Roboto Condensed"/>
                <a:cs typeface="Roboto Condensed"/>
                <a:sym typeface="Roboto Condensed"/>
              </a:rPr>
              <a:t>Хто</a:t>
            </a:r>
            <a:r>
              <a:rPr lang="en-US" sz="3200" b="1" kern="0" dirty="0">
                <a:solidFill>
                  <a:srgbClr val="A93291"/>
                </a:solidFill>
                <a:latin typeface="Roboto Condensed"/>
                <a:ea typeface="Roboto Condensed"/>
                <a:cs typeface="Roboto Condensed"/>
                <a:sym typeface="Roboto Condensed"/>
              </a:rPr>
              <a:t> </a:t>
            </a:r>
            <a:r>
              <a:rPr lang="en-US" sz="3200" b="1" kern="0" dirty="0" err="1">
                <a:solidFill>
                  <a:srgbClr val="A93291"/>
                </a:solidFill>
                <a:latin typeface="Roboto Condensed"/>
                <a:ea typeface="Roboto Condensed"/>
                <a:cs typeface="Roboto Condensed"/>
                <a:sym typeface="Roboto Condensed"/>
              </a:rPr>
              <a:t>може</a:t>
            </a:r>
            <a:r>
              <a:rPr lang="en-US" sz="3200" b="1" kern="0" dirty="0">
                <a:solidFill>
                  <a:srgbClr val="A93291"/>
                </a:solidFill>
                <a:latin typeface="Roboto Condensed"/>
                <a:ea typeface="Roboto Condensed"/>
                <a:cs typeface="Roboto Condensed"/>
                <a:sym typeface="Roboto Condensed"/>
              </a:rPr>
              <a:t> </a:t>
            </a:r>
            <a:r>
              <a:rPr lang="en-US" sz="3200" b="1" kern="0" dirty="0" err="1">
                <a:solidFill>
                  <a:srgbClr val="A93291"/>
                </a:solidFill>
                <a:latin typeface="Roboto Condensed"/>
                <a:ea typeface="Roboto Condensed"/>
                <a:cs typeface="Roboto Condensed"/>
                <a:sym typeface="Roboto Condensed"/>
              </a:rPr>
              <a:t>скористатися</a:t>
            </a:r>
            <a:r>
              <a:rPr lang="en-US" sz="3200" b="1" kern="0" dirty="0">
                <a:solidFill>
                  <a:srgbClr val="A93291"/>
                </a:solidFill>
                <a:latin typeface="Roboto Condensed"/>
                <a:ea typeface="Roboto Condensed"/>
                <a:cs typeface="Roboto Condensed"/>
                <a:sym typeface="Roboto Condensed"/>
              </a:rPr>
              <a:t> </a:t>
            </a:r>
            <a:r>
              <a:rPr lang="en-US" sz="3200" b="1" kern="0" dirty="0" err="1">
                <a:solidFill>
                  <a:srgbClr val="A93291"/>
                </a:solidFill>
                <a:latin typeface="Roboto Condensed"/>
                <a:ea typeface="Roboto Condensed"/>
                <a:cs typeface="Roboto Condensed"/>
                <a:sym typeface="Roboto Condensed"/>
              </a:rPr>
              <a:t>профілактикою</a:t>
            </a:r>
            <a:r>
              <a:rPr lang="en-US" sz="3200" b="1" kern="0" dirty="0">
                <a:solidFill>
                  <a:srgbClr val="A93291"/>
                </a:solidFill>
                <a:latin typeface="Roboto Condensed"/>
                <a:ea typeface="Roboto Condensed"/>
                <a:cs typeface="Roboto Condensed"/>
                <a:sym typeface="Roboto Condensed"/>
              </a:rPr>
              <a:t> ВІЛ?</a:t>
            </a:r>
            <a:endParaRPr sz="933" kern="0" dirty="0">
              <a:solidFill>
                <a:srgbClr val="000000"/>
              </a:solidFill>
              <a:latin typeface="Arial"/>
              <a:cs typeface="Arial"/>
              <a:sym typeface="Arial"/>
            </a:endParaRPr>
          </a:p>
        </p:txBody>
      </p:sp>
      <p:sp>
        <p:nvSpPr>
          <p:cNvPr id="154" name="Google Shape;154;p9"/>
          <p:cNvSpPr txBox="1"/>
          <p:nvPr/>
        </p:nvSpPr>
        <p:spPr>
          <a:xfrm>
            <a:off x="343806" y="865069"/>
            <a:ext cx="10727463" cy="1034129"/>
          </a:xfrm>
          <a:prstGeom prst="rect">
            <a:avLst/>
          </a:prstGeom>
          <a:noFill/>
          <a:ln>
            <a:noFill/>
          </a:ln>
        </p:spPr>
        <p:txBody>
          <a:bodyPr spcFirstLastPara="1" wrap="square" lIns="0" tIns="0" rIns="0" bIns="0" anchor="t" anchorCtr="0">
            <a:spAutoFit/>
          </a:bodyPr>
          <a:lstStyle/>
          <a:p>
            <a:pPr defTabSz="609630">
              <a:lnSpc>
                <a:spcPct val="140000"/>
              </a:lnSpc>
              <a:buClr>
                <a:srgbClr val="000000"/>
              </a:buClr>
            </a:pPr>
            <a:r>
              <a:rPr lang="en-US" sz="2400" kern="0" dirty="0" err="1">
                <a:solidFill>
                  <a:srgbClr val="000000"/>
                </a:solidFill>
                <a:latin typeface="Open Sans"/>
                <a:ea typeface="Open Sans"/>
                <a:cs typeface="Open Sans"/>
                <a:sym typeface="Open Sans"/>
              </a:rPr>
              <a:t>Профілактика</a:t>
            </a:r>
            <a:r>
              <a:rPr lang="en-US" sz="2400" kern="0" dirty="0">
                <a:solidFill>
                  <a:srgbClr val="000000"/>
                </a:solidFill>
                <a:latin typeface="Open Sans"/>
                <a:ea typeface="Open Sans"/>
                <a:cs typeface="Open Sans"/>
                <a:sym typeface="Open Sans"/>
              </a:rPr>
              <a:t> ВІЛ </a:t>
            </a:r>
            <a:r>
              <a:rPr lang="en-US" sz="2400" kern="0" dirty="0" err="1">
                <a:solidFill>
                  <a:srgbClr val="000000"/>
                </a:solidFill>
                <a:latin typeface="Open Sans"/>
                <a:ea typeface="Open Sans"/>
                <a:cs typeface="Open Sans"/>
                <a:sym typeface="Open Sans"/>
              </a:rPr>
              <a:t>рекомендується</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як</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додатковий</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засіб</a:t>
            </a:r>
            <a:r>
              <a:rPr lang="en-US" sz="2400" kern="0" dirty="0">
                <a:solidFill>
                  <a:srgbClr val="000000"/>
                </a:solidFill>
                <a:latin typeface="Open Sans"/>
                <a:ea typeface="Open Sans"/>
                <a:cs typeface="Open Sans"/>
                <a:sym typeface="Open Sans"/>
              </a:rPr>
              <a:t> </a:t>
            </a:r>
            <a:r>
              <a:rPr lang="en-US" sz="2400" kern="0" dirty="0" err="1">
                <a:solidFill>
                  <a:srgbClr val="000000"/>
                </a:solidFill>
                <a:latin typeface="Open Sans"/>
                <a:ea typeface="Open Sans"/>
                <a:cs typeface="Open Sans"/>
                <a:sym typeface="Open Sans"/>
              </a:rPr>
              <a:t>запобігання</a:t>
            </a:r>
            <a:r>
              <a:rPr lang="en-US" sz="2400" kern="0" dirty="0">
                <a:solidFill>
                  <a:srgbClr val="000000"/>
                </a:solidFill>
                <a:latin typeface="Open Sans"/>
                <a:ea typeface="Open Sans"/>
                <a:cs typeface="Open Sans"/>
                <a:sym typeface="Open Sans"/>
              </a:rPr>
              <a:t> ВІЛ </a:t>
            </a:r>
            <a:r>
              <a:rPr lang="en-US" sz="2400" b="1" kern="0" dirty="0" err="1">
                <a:solidFill>
                  <a:srgbClr val="A93291"/>
                </a:solidFill>
                <a:latin typeface="Open Sans"/>
                <a:ea typeface="Open Sans"/>
                <a:cs typeface="Open Sans"/>
                <a:sym typeface="Open Sans"/>
              </a:rPr>
              <a:t>серед</a:t>
            </a:r>
            <a:r>
              <a:rPr lang="en-US" sz="2400" b="1" kern="0" dirty="0">
                <a:solidFill>
                  <a:srgbClr val="A93291"/>
                </a:solidFill>
                <a:latin typeface="Open Sans"/>
                <a:ea typeface="Open Sans"/>
                <a:cs typeface="Open Sans"/>
                <a:sym typeface="Open Sans"/>
              </a:rPr>
              <a:t> </a:t>
            </a:r>
            <a:r>
              <a:rPr lang="en-US" sz="2400" b="1" kern="0" dirty="0" err="1">
                <a:solidFill>
                  <a:srgbClr val="A93291"/>
                </a:solidFill>
                <a:latin typeface="Open Sans"/>
                <a:ea typeface="Open Sans"/>
                <a:cs typeface="Open Sans"/>
                <a:sym typeface="Open Sans"/>
              </a:rPr>
              <a:t>осіб</a:t>
            </a:r>
            <a:r>
              <a:rPr lang="en-US" sz="2400" b="1" kern="0" dirty="0">
                <a:solidFill>
                  <a:srgbClr val="A93291"/>
                </a:solidFill>
                <a:latin typeface="Open Sans"/>
                <a:ea typeface="Open Sans"/>
                <a:cs typeface="Open Sans"/>
                <a:sym typeface="Open Sans"/>
              </a:rPr>
              <a:t>, </a:t>
            </a:r>
            <a:r>
              <a:rPr lang="en-US" sz="2400" b="1" kern="0" dirty="0" err="1">
                <a:solidFill>
                  <a:srgbClr val="A93291"/>
                </a:solidFill>
                <a:latin typeface="Open Sans"/>
                <a:ea typeface="Open Sans"/>
                <a:cs typeface="Open Sans"/>
                <a:sym typeface="Open Sans"/>
              </a:rPr>
              <a:t>які</a:t>
            </a:r>
            <a:r>
              <a:rPr lang="en-US" sz="2400" b="1" kern="0" dirty="0">
                <a:solidFill>
                  <a:srgbClr val="A93291"/>
                </a:solidFill>
                <a:latin typeface="Open Sans"/>
                <a:ea typeface="Open Sans"/>
                <a:cs typeface="Open Sans"/>
                <a:sym typeface="Open Sans"/>
              </a:rPr>
              <a:t> </a:t>
            </a:r>
            <a:r>
              <a:rPr lang="en-US" sz="2400" b="1" kern="0" dirty="0" err="1">
                <a:solidFill>
                  <a:srgbClr val="A93291"/>
                </a:solidFill>
                <a:latin typeface="Open Sans"/>
                <a:ea typeface="Open Sans"/>
                <a:cs typeface="Open Sans"/>
                <a:sym typeface="Open Sans"/>
              </a:rPr>
              <a:t>мають</a:t>
            </a:r>
            <a:r>
              <a:rPr lang="en-US" sz="2400" b="1" kern="0" dirty="0">
                <a:solidFill>
                  <a:srgbClr val="A93291"/>
                </a:solidFill>
                <a:latin typeface="Open Sans"/>
                <a:ea typeface="Open Sans"/>
                <a:cs typeface="Open Sans"/>
                <a:sym typeface="Open Sans"/>
              </a:rPr>
              <a:t> </a:t>
            </a:r>
            <a:r>
              <a:rPr lang="en-US" sz="2400" b="1" kern="0" dirty="0" err="1">
                <a:solidFill>
                  <a:srgbClr val="A93291"/>
                </a:solidFill>
                <a:latin typeface="Open Sans"/>
                <a:ea typeface="Open Sans"/>
                <a:cs typeface="Open Sans"/>
                <a:sym typeface="Open Sans"/>
              </a:rPr>
              <a:t>значний</a:t>
            </a:r>
            <a:r>
              <a:rPr lang="en-US" sz="2400" b="1" kern="0" dirty="0">
                <a:solidFill>
                  <a:srgbClr val="A93291"/>
                </a:solidFill>
                <a:latin typeface="Open Sans"/>
                <a:ea typeface="Open Sans"/>
                <a:cs typeface="Open Sans"/>
                <a:sym typeface="Open Sans"/>
              </a:rPr>
              <a:t> </a:t>
            </a:r>
            <a:r>
              <a:rPr lang="en-US" sz="2400" b="1" kern="0" dirty="0" err="1">
                <a:solidFill>
                  <a:srgbClr val="A93291"/>
                </a:solidFill>
                <a:latin typeface="Open Sans"/>
                <a:ea typeface="Open Sans"/>
                <a:cs typeface="Open Sans"/>
                <a:sym typeface="Open Sans"/>
              </a:rPr>
              <a:t>ризик</a:t>
            </a:r>
            <a:r>
              <a:rPr lang="en-US" sz="2400" b="1" kern="0" dirty="0">
                <a:solidFill>
                  <a:srgbClr val="A93291"/>
                </a:solidFill>
                <a:latin typeface="Open Sans"/>
                <a:ea typeface="Open Sans"/>
                <a:cs typeface="Open Sans"/>
                <a:sym typeface="Open Sans"/>
              </a:rPr>
              <a:t> </a:t>
            </a:r>
            <a:r>
              <a:rPr lang="en-US" sz="2400" b="1" kern="0" dirty="0" err="1">
                <a:solidFill>
                  <a:srgbClr val="A93291"/>
                </a:solidFill>
                <a:latin typeface="Open Sans"/>
                <a:ea typeface="Open Sans"/>
                <a:cs typeface="Open Sans"/>
                <a:sym typeface="Open Sans"/>
              </a:rPr>
              <a:t>інфікування</a:t>
            </a:r>
            <a:r>
              <a:rPr lang="en-US" sz="2400" b="1" kern="0" dirty="0">
                <a:solidFill>
                  <a:srgbClr val="A93291"/>
                </a:solidFill>
                <a:latin typeface="Open Sans"/>
                <a:ea typeface="Open Sans"/>
                <a:cs typeface="Open Sans"/>
                <a:sym typeface="Open Sans"/>
              </a:rPr>
              <a:t> ВІЛ.</a:t>
            </a:r>
            <a:endParaRPr sz="933" kern="0" dirty="0">
              <a:solidFill>
                <a:srgbClr val="000000"/>
              </a:solidFill>
              <a:latin typeface="Arial"/>
              <a:cs typeface="Arial"/>
              <a:sym typeface="Arial"/>
            </a:endParaRPr>
          </a:p>
        </p:txBody>
      </p:sp>
      <p:sp>
        <p:nvSpPr>
          <p:cNvPr id="155" name="Google Shape;155;p9"/>
          <p:cNvSpPr txBox="1"/>
          <p:nvPr/>
        </p:nvSpPr>
        <p:spPr>
          <a:xfrm>
            <a:off x="4874595" y="2087079"/>
            <a:ext cx="7055776" cy="4735655"/>
          </a:xfrm>
          <a:prstGeom prst="rect">
            <a:avLst/>
          </a:prstGeom>
          <a:noFill/>
          <a:ln>
            <a:noFill/>
          </a:ln>
        </p:spPr>
        <p:txBody>
          <a:bodyPr spcFirstLastPara="1" wrap="square" lIns="0" tIns="0" rIns="0" bIns="0" anchor="t" anchorCtr="0">
            <a:spAutoFit/>
          </a:bodyPr>
          <a:lstStyle/>
          <a:p>
            <a:pPr marL="372023" lvl="1" indent="-186011" defTabSz="609630">
              <a:lnSpc>
                <a:spcPct val="140015"/>
              </a:lnSpc>
              <a:spcBef>
                <a:spcPts val="400"/>
              </a:spcBef>
              <a:spcAft>
                <a:spcPts val="400"/>
              </a:spcAft>
              <a:buClr>
                <a:srgbClr val="000000"/>
              </a:buClr>
              <a:buSzPts val="2584"/>
              <a:buFont typeface="Arial"/>
              <a:buChar char="•"/>
            </a:pPr>
            <a:r>
              <a:rPr lang="en-US" sz="1400" kern="0" dirty="0" err="1">
                <a:solidFill>
                  <a:srgbClr val="000000"/>
                </a:solidFill>
                <a:latin typeface="Open Sans"/>
                <a:ea typeface="Open Sans"/>
                <a:cs typeface="Open Sans"/>
                <a:sym typeface="Open Sans"/>
              </a:rPr>
              <a:t>Медичні</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працівники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повинні</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описати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потенційні</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переваги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профілактики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та</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запропонувати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її</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тим</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хто</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може</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від</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неї</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отримати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користь</a:t>
            </a:r>
            <a:r>
              <a:rPr lang="en-US" sz="1400" kern="0" dirty="0">
                <a:solidFill>
                  <a:srgbClr val="000000"/>
                </a:solidFill>
                <a:latin typeface="Open Sans"/>
                <a:ea typeface="Open Sans"/>
                <a:cs typeface="Open Sans"/>
                <a:sym typeface="Open Sans"/>
              </a:rPr>
              <a:t>, в </a:t>
            </a:r>
            <a:r>
              <a:rPr lang="en-US" sz="1400" kern="0" dirty="0" err="1">
                <a:solidFill>
                  <a:srgbClr val="000000"/>
                </a:solidFill>
                <a:latin typeface="Open Sans"/>
                <a:ea typeface="Open Sans"/>
                <a:cs typeface="Open Sans"/>
                <a:sym typeface="Open Sans"/>
              </a:rPr>
              <a:t>рамках</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комплексного</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підходу</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до</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профілактики</a:t>
            </a:r>
            <a:r>
              <a:rPr lang="en-US" sz="1400" kern="0" dirty="0">
                <a:solidFill>
                  <a:srgbClr val="000000"/>
                </a:solidFill>
                <a:latin typeface="Open Sans"/>
                <a:ea typeface="Open Sans"/>
                <a:cs typeface="Open Sans"/>
                <a:sym typeface="Open Sans"/>
              </a:rPr>
              <a:t> ВІЛ, а </a:t>
            </a:r>
            <a:r>
              <a:rPr lang="en-US" sz="1400" kern="0" dirty="0" err="1">
                <a:solidFill>
                  <a:srgbClr val="000000"/>
                </a:solidFill>
                <a:latin typeface="Open Sans"/>
                <a:ea typeface="Open Sans"/>
                <a:cs typeface="Open Sans"/>
                <a:sym typeface="Open Sans"/>
              </a:rPr>
              <a:t>також</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інших</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послуг</a:t>
            </a:r>
            <a:r>
              <a:rPr lang="en-US" sz="1400" kern="0" dirty="0">
                <a:solidFill>
                  <a:srgbClr val="000000"/>
                </a:solidFill>
                <a:latin typeface="Open Sans"/>
                <a:ea typeface="Open Sans"/>
                <a:cs typeface="Open Sans"/>
                <a:sym typeface="Open Sans"/>
              </a:rPr>
              <a:t> у </a:t>
            </a:r>
            <a:r>
              <a:rPr lang="en-US" sz="1400" kern="0" dirty="0" err="1">
                <a:solidFill>
                  <a:srgbClr val="000000"/>
                </a:solidFill>
                <a:latin typeface="Open Sans"/>
                <a:ea typeface="Open Sans"/>
                <a:cs typeface="Open Sans"/>
                <a:sym typeface="Open Sans"/>
              </a:rPr>
              <a:t>сфері</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сексуального</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та</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репродуктивного</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здоров'я</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та</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інших</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медичних</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послуг</a:t>
            </a:r>
            <a:r>
              <a:rPr lang="en-US" sz="1400" kern="0" dirty="0">
                <a:solidFill>
                  <a:srgbClr val="000000"/>
                </a:solidFill>
                <a:latin typeface="Open Sans"/>
                <a:ea typeface="Open Sans"/>
                <a:cs typeface="Open Sans"/>
                <a:sym typeface="Open Sans"/>
              </a:rPr>
              <a:t>.</a:t>
            </a:r>
            <a:endParaRPr sz="1400" kern="0" dirty="0">
              <a:solidFill>
                <a:srgbClr val="000000"/>
              </a:solidFill>
              <a:latin typeface="Arial"/>
              <a:cs typeface="Arial"/>
              <a:sym typeface="Arial"/>
            </a:endParaRPr>
          </a:p>
          <a:p>
            <a:pPr marL="371475" lvl="1" indent="-185420" defTabSz="609630">
              <a:lnSpc>
                <a:spcPct val="140015"/>
              </a:lnSpc>
              <a:spcBef>
                <a:spcPts val="400"/>
              </a:spcBef>
              <a:spcAft>
                <a:spcPts val="400"/>
              </a:spcAft>
              <a:buClr>
                <a:srgbClr val="000000"/>
              </a:buClr>
              <a:buSzPts val="2584"/>
              <a:buFont typeface="Arial"/>
              <a:buChar char="•"/>
            </a:pPr>
            <a:r>
              <a:rPr lang="en-US" sz="1400" kern="0" dirty="0">
                <a:solidFill>
                  <a:srgbClr val="000000"/>
                </a:solidFill>
                <a:latin typeface="Open Sans"/>
                <a:ea typeface="Open Sans"/>
                <a:cs typeface="Open Sans"/>
                <a:sym typeface="Open Sans"/>
              </a:rPr>
              <a:t>ДКП </a:t>
            </a:r>
            <a:r>
              <a:rPr lang="en-US" sz="1400" kern="0" err="1">
                <a:solidFill>
                  <a:srgbClr val="000000"/>
                </a:solidFill>
                <a:latin typeface="Open Sans"/>
                <a:ea typeface="Open Sans"/>
                <a:cs typeface="Open Sans"/>
                <a:sym typeface="Open Sans"/>
              </a:rPr>
              <a:t>захищає</a:t>
            </a:r>
            <a:r>
              <a:rPr lang="en-US" sz="1400" kern="0" dirty="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тільки</a:t>
            </a:r>
            <a:r>
              <a:rPr lang="en-US" sz="1400" kern="0" dirty="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від</a:t>
            </a:r>
            <a:r>
              <a:rPr lang="en-US" sz="1400" kern="0" dirty="0">
                <a:solidFill>
                  <a:srgbClr val="000000"/>
                </a:solidFill>
                <a:latin typeface="Open Sans"/>
                <a:ea typeface="Open Sans"/>
                <a:cs typeface="Open Sans"/>
                <a:sym typeface="Open Sans"/>
              </a:rPr>
              <a:t> ВІЛ. </a:t>
            </a:r>
            <a:r>
              <a:rPr lang="en-US" sz="1400" kern="0" err="1">
                <a:solidFill>
                  <a:srgbClr val="000000"/>
                </a:solidFill>
                <a:latin typeface="Open Sans"/>
                <a:ea typeface="Open Sans"/>
                <a:cs typeface="Open Sans"/>
                <a:sym typeface="Open Sans"/>
              </a:rPr>
              <a:t>Вона</a:t>
            </a:r>
            <a:r>
              <a:rPr lang="en-US" sz="1400" kern="0" dirty="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не</a:t>
            </a:r>
            <a:r>
              <a:rPr lang="en-US" sz="1400" kern="0" dirty="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запобігає</a:t>
            </a:r>
            <a:r>
              <a:rPr lang="en-US" sz="1400" kern="0" dirty="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вагітності</a:t>
            </a:r>
            <a:r>
              <a:rPr lang="en-US" sz="1400" kern="0" dirty="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або</a:t>
            </a:r>
            <a:r>
              <a:rPr lang="en-US" sz="1400" kern="0" dirty="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іншим</a:t>
            </a:r>
            <a:r>
              <a:rPr lang="en-US" sz="1400" kern="0">
                <a:solidFill>
                  <a:srgbClr val="000000"/>
                </a:solidFill>
                <a:latin typeface="Open Sans"/>
                <a:ea typeface="Open Sans"/>
                <a:cs typeface="Open Sans"/>
                <a:sym typeface="Open Sans"/>
              </a:rPr>
              <a:t> ІПСШ, окрім ВІЛ. </a:t>
            </a:r>
            <a:r>
              <a:rPr lang="en-US" sz="1400" kern="0" err="1">
                <a:solidFill>
                  <a:srgbClr val="000000"/>
                </a:solidFill>
                <a:latin typeface="Open Sans"/>
                <a:ea typeface="Open Sans"/>
                <a:cs typeface="Open Sans"/>
                <a:sym typeface="Open Sans"/>
              </a:rPr>
              <a:t>Для</a:t>
            </a:r>
            <a:r>
              <a:rPr lang="en-US" sz="1400" kern="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запобігання</a:t>
            </a:r>
            <a:r>
              <a:rPr lang="en-US" sz="1400" kern="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вагітності</a:t>
            </a:r>
            <a:r>
              <a:rPr lang="en-US" sz="1400" kern="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або</a:t>
            </a:r>
            <a:r>
              <a:rPr lang="en-US" sz="1400" kern="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іншим</a:t>
            </a:r>
            <a:r>
              <a:rPr lang="en-US" sz="1400" kern="0">
                <a:solidFill>
                  <a:srgbClr val="000000"/>
                </a:solidFill>
                <a:latin typeface="Open Sans"/>
                <a:ea typeface="Open Sans"/>
                <a:cs typeface="Open Sans"/>
                <a:sym typeface="Open Sans"/>
              </a:rPr>
              <a:t> ІПСШ </a:t>
            </a:r>
            <a:r>
              <a:rPr lang="en-US" sz="1400" kern="0" err="1">
                <a:solidFill>
                  <a:srgbClr val="000000"/>
                </a:solidFill>
                <a:latin typeface="Open Sans"/>
                <a:ea typeface="Open Sans"/>
                <a:cs typeface="Open Sans"/>
                <a:sym typeface="Open Sans"/>
              </a:rPr>
              <a:t>слід</a:t>
            </a:r>
            <a:r>
              <a:rPr lang="en-US" sz="1400" kern="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використовувати</a:t>
            </a:r>
            <a:r>
              <a:rPr lang="en-US" sz="1400" kern="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презервативи</a:t>
            </a:r>
            <a:r>
              <a:rPr lang="en-US" sz="1400" kern="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та</a:t>
            </a:r>
            <a:r>
              <a:rPr lang="en-US" sz="1400" kern="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контрацептивні</a:t>
            </a:r>
            <a:r>
              <a:rPr lang="en-US" sz="1400" kern="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засоби</a:t>
            </a:r>
            <a:r>
              <a:rPr lang="en-US" sz="1400" kern="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за</a:t>
            </a:r>
            <a:r>
              <a:rPr lang="en-US" sz="1400" kern="0">
                <a:solidFill>
                  <a:srgbClr val="000000"/>
                </a:solidFill>
                <a:latin typeface="Open Sans"/>
                <a:ea typeface="Open Sans"/>
                <a:cs typeface="Open Sans"/>
                <a:sym typeface="Open Sans"/>
              </a:rPr>
              <a:t> </a:t>
            </a:r>
            <a:r>
              <a:rPr lang="en-US" sz="1400" kern="0" err="1">
                <a:solidFill>
                  <a:srgbClr val="000000"/>
                </a:solidFill>
                <a:latin typeface="Open Sans"/>
                <a:ea typeface="Open Sans"/>
                <a:cs typeface="Open Sans"/>
                <a:sym typeface="Open Sans"/>
              </a:rPr>
              <a:t>необхідності</a:t>
            </a:r>
            <a:r>
              <a:rPr lang="en-US" sz="1400" kern="0" dirty="0">
                <a:solidFill>
                  <a:srgbClr val="000000"/>
                </a:solidFill>
                <a:latin typeface="Open Sans"/>
                <a:ea typeface="Open Sans"/>
                <a:cs typeface="Open Sans"/>
                <a:sym typeface="Open Sans"/>
              </a:rPr>
              <a:t>.</a:t>
            </a:r>
            <a:endParaRPr sz="1400" kern="0" dirty="0">
              <a:solidFill>
                <a:srgbClr val="000000"/>
              </a:solidFill>
              <a:latin typeface="Arial"/>
              <a:cs typeface="Arial"/>
            </a:endParaRPr>
          </a:p>
          <a:p>
            <a:pPr marL="372023" lvl="1" indent="-186011" defTabSz="609630">
              <a:lnSpc>
                <a:spcPct val="140015"/>
              </a:lnSpc>
              <a:spcBef>
                <a:spcPts val="400"/>
              </a:spcBef>
              <a:spcAft>
                <a:spcPts val="400"/>
              </a:spcAft>
              <a:buClr>
                <a:srgbClr val="000000"/>
              </a:buClr>
              <a:buSzPts val="2584"/>
              <a:buFont typeface="Arial"/>
              <a:buChar char="•"/>
            </a:pPr>
            <a:r>
              <a:rPr lang="en-US" sz="1400" b="1" kern="0" dirty="0" err="1">
                <a:solidFill>
                  <a:srgbClr val="000000"/>
                </a:solidFill>
                <a:latin typeface="Open Sans"/>
                <a:ea typeface="Open Sans"/>
                <a:cs typeface="Open Sans"/>
                <a:sym typeface="Open Sans"/>
              </a:rPr>
              <a:t>Крім</a:t>
            </a:r>
            <a:r>
              <a:rPr lang="en-US" sz="1400" b="1" kern="0" dirty="0">
                <a:solidFill>
                  <a:srgbClr val="000000"/>
                </a:solidFill>
                <a:latin typeface="Open Sans"/>
                <a:ea typeface="Open Sans"/>
                <a:cs typeface="Open Sans"/>
                <a:sym typeface="Open Sans"/>
              </a:rPr>
              <a:t> </a:t>
            </a:r>
            <a:r>
              <a:rPr lang="en-US" sz="1400" b="1" kern="0" dirty="0" err="1">
                <a:solidFill>
                  <a:srgbClr val="000000"/>
                </a:solidFill>
                <a:latin typeface="Open Sans"/>
                <a:ea typeface="Open Sans"/>
                <a:cs typeface="Open Sans"/>
                <a:sym typeface="Open Sans"/>
              </a:rPr>
              <a:t>того</a:t>
            </a:r>
            <a:r>
              <a:rPr lang="en-US" sz="1400" b="1" kern="0" dirty="0">
                <a:solidFill>
                  <a:srgbClr val="000000"/>
                </a:solidFill>
                <a:latin typeface="Open Sans"/>
                <a:ea typeface="Open Sans"/>
                <a:cs typeface="Open Sans"/>
                <a:sym typeface="Open Sans"/>
              </a:rPr>
              <a:t>, </a:t>
            </a:r>
            <a:r>
              <a:rPr lang="en-US" sz="1400" b="1" kern="0" dirty="0" err="1">
                <a:solidFill>
                  <a:srgbClr val="000000"/>
                </a:solidFill>
                <a:latin typeface="Open Sans"/>
                <a:ea typeface="Open Sans"/>
                <a:cs typeface="Open Sans"/>
                <a:sym typeface="Open Sans"/>
              </a:rPr>
              <a:t>медичні</a:t>
            </a:r>
            <a:r>
              <a:rPr lang="en-US" sz="1400" b="1" kern="0" dirty="0">
                <a:solidFill>
                  <a:srgbClr val="000000"/>
                </a:solidFill>
                <a:latin typeface="Open Sans"/>
                <a:ea typeface="Open Sans"/>
                <a:cs typeface="Open Sans"/>
                <a:sym typeface="Open Sans"/>
              </a:rPr>
              <a:t> </a:t>
            </a:r>
            <a:r>
              <a:rPr lang="en-US" sz="1400" b="1" kern="0" dirty="0" err="1">
                <a:solidFill>
                  <a:srgbClr val="000000"/>
                </a:solidFill>
                <a:latin typeface="Open Sans"/>
                <a:ea typeface="Open Sans"/>
                <a:cs typeface="Open Sans"/>
                <a:sym typeface="Open Sans"/>
              </a:rPr>
              <a:t>працівники</a:t>
            </a:r>
            <a:r>
              <a:rPr lang="en-US" sz="1400" b="1" kern="0" dirty="0">
                <a:solidFill>
                  <a:srgbClr val="000000"/>
                </a:solidFill>
                <a:latin typeface="Open Sans"/>
                <a:ea typeface="Open Sans"/>
                <a:cs typeface="Open Sans"/>
                <a:sym typeface="Open Sans"/>
              </a:rPr>
              <a:t> </a:t>
            </a:r>
            <a:r>
              <a:rPr lang="en-US" sz="1400" b="1" kern="0" dirty="0" err="1">
                <a:solidFill>
                  <a:srgbClr val="000000"/>
                </a:solidFill>
                <a:latin typeface="Open Sans"/>
                <a:ea typeface="Open Sans"/>
                <a:cs typeface="Open Sans"/>
                <a:sym typeface="Open Sans"/>
              </a:rPr>
              <a:t>повинні</a:t>
            </a:r>
            <a:r>
              <a:rPr lang="en-US" sz="1400" b="1" kern="0" dirty="0">
                <a:solidFill>
                  <a:srgbClr val="000000"/>
                </a:solidFill>
                <a:latin typeface="Open Sans"/>
                <a:ea typeface="Open Sans"/>
                <a:cs typeface="Open Sans"/>
                <a:sym typeface="Open Sans"/>
              </a:rPr>
              <a:t> </a:t>
            </a:r>
            <a:r>
              <a:rPr lang="en-US" sz="1400" b="1" kern="0" dirty="0" err="1">
                <a:solidFill>
                  <a:srgbClr val="000000"/>
                </a:solidFill>
                <a:latin typeface="Open Sans"/>
                <a:ea typeface="Open Sans"/>
                <a:cs typeface="Open Sans"/>
                <a:sym typeface="Open Sans"/>
              </a:rPr>
              <a:t>надавати</a:t>
            </a:r>
            <a:r>
              <a:rPr lang="en-US" sz="1400" b="1" kern="0" dirty="0">
                <a:solidFill>
                  <a:srgbClr val="000000"/>
                </a:solidFill>
                <a:latin typeface="Open Sans"/>
                <a:ea typeface="Open Sans"/>
                <a:cs typeface="Open Sans"/>
                <a:sym typeface="Open Sans"/>
              </a:rPr>
              <a:t> </a:t>
            </a:r>
            <a:r>
              <a:rPr lang="uk-UA" sz="1400" b="1" kern="0" dirty="0">
                <a:solidFill>
                  <a:srgbClr val="000000"/>
                </a:solidFill>
                <a:latin typeface="Open Sans"/>
                <a:ea typeface="Open Sans"/>
                <a:cs typeface="Open Sans"/>
                <a:sym typeface="Open Sans"/>
              </a:rPr>
              <a:t>ДКП</a:t>
            </a:r>
            <a:r>
              <a:rPr lang="en-US" sz="1400" b="1" kern="0" dirty="0">
                <a:solidFill>
                  <a:srgbClr val="000000"/>
                </a:solidFill>
                <a:latin typeface="Open Sans"/>
                <a:ea typeface="Open Sans"/>
                <a:cs typeface="Open Sans"/>
                <a:sym typeface="Open Sans"/>
              </a:rPr>
              <a:t> </a:t>
            </a:r>
            <a:r>
              <a:rPr lang="en-US" sz="1400" b="1" kern="0" dirty="0" err="1">
                <a:solidFill>
                  <a:srgbClr val="000000"/>
                </a:solidFill>
                <a:latin typeface="Open Sans"/>
                <a:ea typeface="Open Sans"/>
                <a:cs typeface="Open Sans"/>
                <a:sym typeface="Open Sans"/>
              </a:rPr>
              <a:t>будь-якому</a:t>
            </a:r>
            <a:r>
              <a:rPr lang="en-US" sz="1400" b="1" kern="0" dirty="0">
                <a:solidFill>
                  <a:srgbClr val="000000"/>
                </a:solidFill>
                <a:latin typeface="Open Sans"/>
                <a:ea typeface="Open Sans"/>
                <a:cs typeface="Open Sans"/>
                <a:sym typeface="Open Sans"/>
              </a:rPr>
              <a:t> </a:t>
            </a:r>
            <a:r>
              <a:rPr lang="en-US" sz="1400" b="1" kern="0" dirty="0" err="1">
                <a:solidFill>
                  <a:srgbClr val="000000"/>
                </a:solidFill>
                <a:latin typeface="Open Sans"/>
                <a:ea typeface="Open Sans"/>
                <a:cs typeface="Open Sans"/>
                <a:sym typeface="Open Sans"/>
              </a:rPr>
              <a:t>клієнту</a:t>
            </a:r>
            <a:r>
              <a:rPr lang="en-US" sz="1400" b="1" kern="0" dirty="0">
                <a:solidFill>
                  <a:srgbClr val="000000"/>
                </a:solidFill>
                <a:latin typeface="Open Sans"/>
                <a:ea typeface="Open Sans"/>
                <a:cs typeface="Open Sans"/>
                <a:sym typeface="Open Sans"/>
              </a:rPr>
              <a:t>, </a:t>
            </a:r>
            <a:r>
              <a:rPr lang="en-US" sz="1400" b="1" kern="0" dirty="0" err="1">
                <a:solidFill>
                  <a:srgbClr val="000000"/>
                </a:solidFill>
                <a:latin typeface="Open Sans"/>
                <a:ea typeface="Open Sans"/>
                <a:cs typeface="Open Sans"/>
                <a:sym typeface="Open Sans"/>
              </a:rPr>
              <a:t>який</a:t>
            </a:r>
            <a:r>
              <a:rPr lang="en-US" sz="1400" b="1" kern="0" dirty="0">
                <a:solidFill>
                  <a:srgbClr val="000000"/>
                </a:solidFill>
                <a:latin typeface="Open Sans"/>
                <a:ea typeface="Open Sans"/>
                <a:cs typeface="Open Sans"/>
                <a:sym typeface="Open Sans"/>
              </a:rPr>
              <a:t> </a:t>
            </a:r>
            <a:r>
              <a:rPr lang="en-US" sz="1400" b="1" kern="0" dirty="0" err="1">
                <a:solidFill>
                  <a:srgbClr val="000000"/>
                </a:solidFill>
                <a:latin typeface="Open Sans"/>
                <a:ea typeface="Open Sans"/>
                <a:cs typeface="Open Sans"/>
                <a:sym typeface="Open Sans"/>
              </a:rPr>
              <a:t>просить</a:t>
            </a:r>
            <a:r>
              <a:rPr lang="en-US" sz="1400" b="1" kern="0" dirty="0">
                <a:solidFill>
                  <a:srgbClr val="000000"/>
                </a:solidFill>
                <a:latin typeface="Open Sans"/>
                <a:ea typeface="Open Sans"/>
                <a:cs typeface="Open Sans"/>
                <a:sym typeface="Open Sans"/>
              </a:rPr>
              <a:t> </a:t>
            </a:r>
            <a:r>
              <a:rPr lang="en-US" sz="1400" b="1" kern="0" dirty="0" err="1">
                <a:solidFill>
                  <a:srgbClr val="000000"/>
                </a:solidFill>
                <a:latin typeface="Open Sans"/>
                <a:ea typeface="Open Sans"/>
                <a:cs typeface="Open Sans"/>
                <a:sym typeface="Open Sans"/>
              </a:rPr>
              <a:t>про</a:t>
            </a:r>
            <a:r>
              <a:rPr lang="en-US" sz="1400" b="1" kern="0" dirty="0">
                <a:solidFill>
                  <a:srgbClr val="000000"/>
                </a:solidFill>
                <a:latin typeface="Open Sans"/>
                <a:ea typeface="Open Sans"/>
                <a:cs typeface="Open Sans"/>
                <a:sym typeface="Open Sans"/>
              </a:rPr>
              <a:t> </a:t>
            </a:r>
            <a:r>
              <a:rPr lang="en-US" sz="1400" b="1" kern="0" dirty="0" err="1">
                <a:solidFill>
                  <a:srgbClr val="000000"/>
                </a:solidFill>
                <a:latin typeface="Open Sans"/>
                <a:ea typeface="Open Sans"/>
                <a:cs typeface="Open Sans"/>
                <a:sym typeface="Open Sans"/>
              </a:rPr>
              <a:t>це</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за</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умови</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що</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він</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клінічно</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відповідає</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критеріям</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незалежно</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від</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наявності</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або</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відсутності</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інших</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повідомлених</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факторів</a:t>
            </a:r>
            <a:r>
              <a:rPr lang="en-US" sz="1400" i="1" kern="0" dirty="0">
                <a:solidFill>
                  <a:srgbClr val="000000"/>
                </a:solidFill>
                <a:latin typeface="Open Sans"/>
                <a:ea typeface="Open Sans"/>
                <a:cs typeface="Open Sans"/>
                <a:sym typeface="Open Sans"/>
              </a:rPr>
              <a:t> </a:t>
            </a:r>
            <a:r>
              <a:rPr lang="en-US" sz="1400" i="1" kern="0" dirty="0" err="1">
                <a:solidFill>
                  <a:srgbClr val="000000"/>
                </a:solidFill>
                <a:latin typeface="Open Sans"/>
                <a:ea typeface="Open Sans"/>
                <a:cs typeface="Open Sans"/>
                <a:sym typeface="Open Sans"/>
              </a:rPr>
              <a:t>ризику</a:t>
            </a:r>
            <a:r>
              <a:rPr lang="en-US" sz="1400" i="1" kern="0" dirty="0">
                <a:solidFill>
                  <a:srgbClr val="000000"/>
                </a:solidFill>
                <a:latin typeface="Open Sans"/>
                <a:ea typeface="Open Sans"/>
                <a:cs typeface="Open Sans"/>
                <a:sym typeface="Open Sans"/>
              </a:rPr>
              <a:t>.</a:t>
            </a:r>
            <a:endParaRPr sz="1400" kern="0" dirty="0">
              <a:solidFill>
                <a:srgbClr val="000000"/>
              </a:solidFill>
              <a:latin typeface="Arial"/>
              <a:cs typeface="Arial"/>
              <a:sym typeface="Arial"/>
            </a:endParaRPr>
          </a:p>
          <a:p>
            <a:pPr marL="372023" lvl="1" indent="-186011" defTabSz="609630">
              <a:lnSpc>
                <a:spcPct val="140015"/>
              </a:lnSpc>
              <a:spcBef>
                <a:spcPts val="400"/>
              </a:spcBef>
              <a:spcAft>
                <a:spcPts val="400"/>
              </a:spcAft>
              <a:buClr>
                <a:srgbClr val="000000"/>
              </a:buClr>
              <a:buSzPts val="2584"/>
              <a:buFont typeface="Arial"/>
              <a:buChar char="•"/>
            </a:pPr>
            <a:r>
              <a:rPr lang="en-US" sz="1400" kern="0" dirty="0" err="1">
                <a:solidFill>
                  <a:srgbClr val="000000"/>
                </a:solidFill>
                <a:latin typeface="Open Sans"/>
                <a:ea typeface="Open Sans"/>
                <a:cs typeface="Open Sans"/>
                <a:sym typeface="Open Sans"/>
              </a:rPr>
              <a:t>Клієнти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можуть</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не</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мати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можливості</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або</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не</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бажати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розкривати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причини</a:t>
            </a:r>
            <a:r>
              <a:rPr lang="en-US" sz="1400" kern="0" dirty="0">
                <a:solidFill>
                  <a:srgbClr val="000000"/>
                </a:solidFill>
                <a:latin typeface="Open Sans"/>
                <a:ea typeface="Open Sans"/>
                <a:cs typeface="Open Sans"/>
                <a:sym typeface="Open Sans"/>
              </a:rPr>
              <a:t>, з </a:t>
            </a:r>
            <a:r>
              <a:rPr lang="en-US" sz="1400" kern="0" dirty="0" err="1">
                <a:solidFill>
                  <a:srgbClr val="000000"/>
                </a:solidFill>
                <a:latin typeface="Open Sans"/>
                <a:ea typeface="Open Sans"/>
                <a:cs typeface="Open Sans"/>
                <a:sym typeface="Open Sans"/>
              </a:rPr>
              <a:t>яких</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вони</a:t>
            </a:r>
            <a:r>
              <a:rPr lang="en-US" sz="1400" kern="0" dirty="0">
                <a:solidFill>
                  <a:srgbClr val="000000"/>
                </a:solidFill>
                <a:latin typeface="Open Sans"/>
                <a:ea typeface="Open Sans"/>
                <a:cs typeface="Open Sans"/>
                <a:sym typeface="Open Sans"/>
              </a:rPr>
              <a:t> </a:t>
            </a:r>
            <a:r>
              <a:rPr lang="en-US" sz="1400" kern="0" dirty="0" err="1">
                <a:solidFill>
                  <a:srgbClr val="000000"/>
                </a:solidFill>
                <a:latin typeface="Open Sans"/>
                <a:ea typeface="Open Sans"/>
                <a:cs typeface="Open Sans"/>
                <a:sym typeface="Open Sans"/>
              </a:rPr>
              <a:t>запитують</a:t>
            </a:r>
            <a:r>
              <a:rPr lang="en-US" sz="1400" kern="0" dirty="0">
                <a:solidFill>
                  <a:srgbClr val="000000"/>
                </a:solidFill>
                <a:latin typeface="Open Sans"/>
                <a:ea typeface="Open Sans"/>
                <a:cs typeface="Open Sans"/>
                <a:sym typeface="Open Sans"/>
              </a:rPr>
              <a:t> </a:t>
            </a:r>
            <a:r>
              <a:rPr lang="uk-UA" sz="1400" kern="0" dirty="0">
                <a:solidFill>
                  <a:srgbClr val="000000"/>
                </a:solidFill>
                <a:latin typeface="Open Sans"/>
                <a:ea typeface="Open Sans"/>
                <a:cs typeface="Open Sans"/>
                <a:sym typeface="Open Sans"/>
              </a:rPr>
              <a:t>ДКП</a:t>
            </a:r>
            <a:r>
              <a:rPr lang="en-US" sz="1400" kern="0" dirty="0">
                <a:solidFill>
                  <a:srgbClr val="000000"/>
                </a:solidFill>
                <a:latin typeface="Open Sans"/>
                <a:ea typeface="Open Sans"/>
                <a:cs typeface="Open Sans"/>
                <a:sym typeface="Open Sans"/>
              </a:rPr>
              <a:t>. </a:t>
            </a:r>
            <a:endParaRPr sz="1400" kern="0" dirty="0">
              <a:solidFill>
                <a:srgbClr val="000000"/>
              </a:solidFill>
              <a:latin typeface="Arial"/>
              <a:cs typeface="Arial"/>
              <a:sym typeface="Arial"/>
            </a:endParaRPr>
          </a:p>
          <a:p>
            <a:pPr defTabSz="609630">
              <a:lnSpc>
                <a:spcPct val="140015"/>
              </a:lnSpc>
              <a:spcBef>
                <a:spcPts val="400"/>
              </a:spcBef>
              <a:spcAft>
                <a:spcPts val="400"/>
              </a:spcAft>
              <a:buClr>
                <a:srgbClr val="000000"/>
              </a:buClr>
            </a:pPr>
            <a:endParaRPr sz="1400" kern="0" dirty="0">
              <a:solidFill>
                <a:srgbClr val="000000"/>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3540</Words>
  <Application>Microsoft Office PowerPoint</Application>
  <PresentationFormat>Widescreen</PresentationFormat>
  <Paragraphs>235</Paragraphs>
  <Slides>53</Slides>
  <Notes>53</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Дмитро Мирошниченко</dc:creator>
  <cp:lastModifiedBy>Дмитро Мирошниченко</cp:lastModifiedBy>
  <cp:revision>93</cp:revision>
  <dcterms:created xsi:type="dcterms:W3CDTF">2025-10-31T08:55:28Z</dcterms:created>
  <dcterms:modified xsi:type="dcterms:W3CDTF">2025-11-14T12:51:27Z</dcterms:modified>
</cp:coreProperties>
</file>